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7"/>
  </p:notesMasterIdLst>
  <p:sldIdLst>
    <p:sldId id="256" r:id="rId2"/>
    <p:sldId id="310" r:id="rId3"/>
    <p:sldId id="260" r:id="rId4"/>
    <p:sldId id="262" r:id="rId5"/>
    <p:sldId id="263" r:id="rId6"/>
    <p:sldId id="311" r:id="rId7"/>
    <p:sldId id="312" r:id="rId8"/>
    <p:sldId id="313" r:id="rId9"/>
    <p:sldId id="314" r:id="rId10"/>
    <p:sldId id="317" r:id="rId11"/>
    <p:sldId id="318" r:id="rId12"/>
    <p:sldId id="319" r:id="rId13"/>
    <p:sldId id="320" r:id="rId14"/>
    <p:sldId id="315" r:id="rId15"/>
    <p:sldId id="316" r:id="rId16"/>
  </p:sldIdLst>
  <p:sldSz cx="9144000" cy="5143500" type="screen16x9"/>
  <p:notesSz cx="6858000" cy="9144000"/>
  <p:embeddedFontLst>
    <p:embeddedFont>
      <p:font typeface="Baskervville" pitchFamily="2" charset="0"/>
      <p:regular r:id="rId18"/>
      <p:italic r:id="rId19"/>
    </p:embeddedFont>
    <p:embeddedFont>
      <p:font typeface="Bebas Neue" panose="020B0606020202050201" pitchFamily="34" charset="77"/>
      <p:regular r:id="rId20"/>
    </p:embeddedFont>
    <p:embeddedFont>
      <p:font typeface="Nunito" pitchFamily="2"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6E88E79-1E5C-4202-A9EB-E42F1823B5AC}">
  <a:tblStyle styleId="{36E88E79-1E5C-4202-A9EB-E42F1823B5A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4"/>
  </p:normalViewPr>
  <p:slideViewPr>
    <p:cSldViewPr snapToGrid="0">
      <p:cViewPr varScale="1">
        <p:scale>
          <a:sx n="136" d="100"/>
          <a:sy n="136" d="100"/>
        </p:scale>
        <p:origin x="200" y="34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b785ccc970_0_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b785ccc970_0_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b785ccc97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b785ccc97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b785ccc97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b785ccc97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69" r="69"/>
          <a:stretch/>
        </p:blipFill>
        <p:spPr>
          <a:xfrm>
            <a:off x="0" y="0"/>
            <a:ext cx="9143998" cy="5149050"/>
          </a:xfrm>
          <a:prstGeom prst="rect">
            <a:avLst/>
          </a:prstGeom>
          <a:noFill/>
          <a:ln>
            <a:noFill/>
          </a:ln>
        </p:spPr>
      </p:pic>
      <p:sp>
        <p:nvSpPr>
          <p:cNvPr id="10" name="Google Shape;10;p2"/>
          <p:cNvSpPr txBox="1">
            <a:spLocks noGrp="1"/>
          </p:cNvSpPr>
          <p:nvPr>
            <p:ph type="ctrTitle"/>
          </p:nvPr>
        </p:nvSpPr>
        <p:spPr>
          <a:xfrm>
            <a:off x="3358600" y="1268375"/>
            <a:ext cx="5027700" cy="2180400"/>
          </a:xfrm>
          <a:prstGeom prst="rect">
            <a:avLst/>
          </a:prstGeom>
        </p:spPr>
        <p:txBody>
          <a:bodyPr spcFirstLastPara="1" wrap="square" lIns="91425" tIns="91425" rIns="91425" bIns="91425" anchor="b" anchorCtr="0">
            <a:noAutofit/>
          </a:bodyPr>
          <a:lstStyle>
            <a:lvl1pPr lvl="0" algn="r">
              <a:lnSpc>
                <a:spcPct val="90000"/>
              </a:lnSpc>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401200" y="3871325"/>
            <a:ext cx="5027700" cy="4095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9"/>
        <p:cNvGrpSpPr/>
        <p:nvPr/>
      </p:nvGrpSpPr>
      <p:grpSpPr>
        <a:xfrm>
          <a:off x="0" y="0"/>
          <a:ext cx="0" cy="0"/>
          <a:chOff x="0" y="0"/>
          <a:chExt cx="0" cy="0"/>
        </a:xfrm>
      </p:grpSpPr>
      <p:pic>
        <p:nvPicPr>
          <p:cNvPr id="50" name="Google Shape;50;p7"/>
          <p:cNvPicPr preferRelativeResize="0"/>
          <p:nvPr/>
        </p:nvPicPr>
        <p:blipFill>
          <a:blip r:embed="rId2">
            <a:alphaModFix/>
          </a:blip>
          <a:stretch>
            <a:fillRect/>
          </a:stretch>
        </p:blipFill>
        <p:spPr>
          <a:xfrm>
            <a:off x="-24494" y="-2286"/>
            <a:ext cx="9192987" cy="5148073"/>
          </a:xfrm>
          <a:prstGeom prst="rect">
            <a:avLst/>
          </a:prstGeom>
          <a:noFill/>
          <a:ln>
            <a:noFill/>
          </a:ln>
        </p:spPr>
      </p:pic>
      <p:sp>
        <p:nvSpPr>
          <p:cNvPr id="51" name="Google Shape;51;p7"/>
          <p:cNvSpPr txBox="1">
            <a:spLocks noGrp="1"/>
          </p:cNvSpPr>
          <p:nvPr>
            <p:ph type="body" idx="1"/>
          </p:nvPr>
        </p:nvSpPr>
        <p:spPr>
          <a:xfrm>
            <a:off x="720000" y="1981350"/>
            <a:ext cx="3901500" cy="20013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Char char="✳"/>
              <a:defRPr sz="1400">
                <a:solidFill>
                  <a:schemeClr val="dk1"/>
                </a:solidFill>
              </a:defRPr>
            </a:lvl1pPr>
            <a:lvl2pPr marL="914400" lvl="1" indent="-317500" rtl="0">
              <a:lnSpc>
                <a:spcPct val="100000"/>
              </a:lnSpc>
              <a:spcBef>
                <a:spcPts val="0"/>
              </a:spcBef>
              <a:spcAft>
                <a:spcPts val="0"/>
              </a:spcAft>
              <a:buClr>
                <a:schemeClr val="dk1"/>
              </a:buClr>
              <a:buSzPts val="1400"/>
              <a:buChar char="○"/>
              <a:defRPr>
                <a:solidFill>
                  <a:schemeClr val="dk1"/>
                </a:solidFill>
              </a:defRPr>
            </a:lvl2pPr>
            <a:lvl3pPr marL="1371600" lvl="2" indent="-317500" rtl="0">
              <a:lnSpc>
                <a:spcPct val="100000"/>
              </a:lnSpc>
              <a:spcBef>
                <a:spcPts val="0"/>
              </a:spcBef>
              <a:spcAft>
                <a:spcPts val="0"/>
              </a:spcAft>
              <a:buClr>
                <a:schemeClr val="dk1"/>
              </a:buClr>
              <a:buSzPts val="1400"/>
              <a:buChar char="■"/>
              <a:defRPr>
                <a:solidFill>
                  <a:schemeClr val="dk1"/>
                </a:solidFill>
              </a:defRPr>
            </a:lvl3pPr>
            <a:lvl4pPr marL="1828800" lvl="3" indent="-317500" rtl="0">
              <a:lnSpc>
                <a:spcPct val="100000"/>
              </a:lnSpc>
              <a:spcBef>
                <a:spcPts val="0"/>
              </a:spcBef>
              <a:spcAft>
                <a:spcPts val="0"/>
              </a:spcAft>
              <a:buClr>
                <a:schemeClr val="dk1"/>
              </a:buClr>
              <a:buSzPts val="1400"/>
              <a:buChar char="●"/>
              <a:defRPr>
                <a:solidFill>
                  <a:schemeClr val="dk1"/>
                </a:solidFill>
              </a:defRPr>
            </a:lvl4pPr>
            <a:lvl5pPr marL="2286000" lvl="4" indent="-317500" rtl="0">
              <a:lnSpc>
                <a:spcPct val="100000"/>
              </a:lnSpc>
              <a:spcBef>
                <a:spcPts val="0"/>
              </a:spcBef>
              <a:spcAft>
                <a:spcPts val="0"/>
              </a:spcAft>
              <a:buClr>
                <a:schemeClr val="dk1"/>
              </a:buClr>
              <a:buSzPts val="1400"/>
              <a:buChar char="○"/>
              <a:defRPr>
                <a:solidFill>
                  <a:schemeClr val="dk1"/>
                </a:solidFill>
              </a:defRPr>
            </a:lvl5pPr>
            <a:lvl6pPr marL="2743200" lvl="5" indent="-317500" rtl="0">
              <a:lnSpc>
                <a:spcPct val="100000"/>
              </a:lnSpc>
              <a:spcBef>
                <a:spcPts val="0"/>
              </a:spcBef>
              <a:spcAft>
                <a:spcPts val="0"/>
              </a:spcAft>
              <a:buClr>
                <a:schemeClr val="dk1"/>
              </a:buClr>
              <a:buSzPts val="1400"/>
              <a:buChar char="■"/>
              <a:defRPr>
                <a:solidFill>
                  <a:schemeClr val="dk1"/>
                </a:solidFill>
              </a:defRPr>
            </a:lvl6pPr>
            <a:lvl7pPr marL="3200400" lvl="6" indent="-317500" rtl="0">
              <a:lnSpc>
                <a:spcPct val="100000"/>
              </a:lnSpc>
              <a:spcBef>
                <a:spcPts val="0"/>
              </a:spcBef>
              <a:spcAft>
                <a:spcPts val="0"/>
              </a:spcAft>
              <a:buClr>
                <a:schemeClr val="dk1"/>
              </a:buClr>
              <a:buSzPts val="1400"/>
              <a:buChar char="●"/>
              <a:defRPr>
                <a:solidFill>
                  <a:schemeClr val="dk1"/>
                </a:solidFill>
              </a:defRPr>
            </a:lvl7pPr>
            <a:lvl8pPr marL="3657600" lvl="7" indent="-317500" rtl="0">
              <a:lnSpc>
                <a:spcPct val="100000"/>
              </a:lnSpc>
              <a:spcBef>
                <a:spcPts val="0"/>
              </a:spcBef>
              <a:spcAft>
                <a:spcPts val="0"/>
              </a:spcAft>
              <a:buClr>
                <a:schemeClr val="dk1"/>
              </a:buClr>
              <a:buSzPts val="1400"/>
              <a:buChar char="○"/>
              <a:defRPr>
                <a:solidFill>
                  <a:schemeClr val="dk1"/>
                </a:solidFill>
              </a:defRPr>
            </a:lvl8pPr>
            <a:lvl9pPr marL="4114800" lvl="8" indent="-317500"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52" name="Google Shape;52;p7"/>
          <p:cNvSpPr txBox="1">
            <a:spLocks noGrp="1"/>
          </p:cNvSpPr>
          <p:nvPr>
            <p:ph type="title"/>
          </p:nvPr>
        </p:nvSpPr>
        <p:spPr>
          <a:xfrm>
            <a:off x="720000" y="544400"/>
            <a:ext cx="77040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3" name="Google Shape;53;p7"/>
          <p:cNvGrpSpPr/>
          <p:nvPr/>
        </p:nvGrpSpPr>
        <p:grpSpPr>
          <a:xfrm>
            <a:off x="130263" y="4668168"/>
            <a:ext cx="409357" cy="409357"/>
            <a:chOff x="1393875" y="-1823657"/>
            <a:chExt cx="409357" cy="409357"/>
          </a:xfrm>
        </p:grpSpPr>
        <p:cxnSp>
          <p:nvCxnSpPr>
            <p:cNvPr id="54" name="Google Shape;54;p7"/>
            <p:cNvCxnSpPr/>
            <p:nvPr/>
          </p:nvCxnSpPr>
          <p:spPr>
            <a:xfrm>
              <a:off x="145384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55" name="Google Shape;55;p7"/>
            <p:cNvCxnSpPr/>
            <p:nvPr/>
          </p:nvCxnSpPr>
          <p:spPr>
            <a:xfrm rot="5400000">
              <a:off x="145391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56" name="Google Shape;56;p7"/>
            <p:cNvCxnSpPr/>
            <p:nvPr/>
          </p:nvCxnSpPr>
          <p:spPr>
            <a:xfrm rot="-8100000" flipH="1">
              <a:off x="1453801" y="-1763731"/>
              <a:ext cx="289348" cy="289348"/>
            </a:xfrm>
            <a:prstGeom prst="straightConnector1">
              <a:avLst/>
            </a:prstGeom>
            <a:noFill/>
            <a:ln w="9525" cap="flat" cmpd="sng">
              <a:solidFill>
                <a:schemeClr val="accent4"/>
              </a:solidFill>
              <a:prstDash val="solid"/>
              <a:round/>
              <a:headEnd type="none" w="med" len="med"/>
              <a:tailEnd type="none" w="med" len="med"/>
            </a:ln>
          </p:spPr>
        </p:cxnSp>
        <p:cxnSp>
          <p:nvCxnSpPr>
            <p:cNvPr id="57" name="Google Shape;57;p7"/>
            <p:cNvCxnSpPr/>
            <p:nvPr/>
          </p:nvCxnSpPr>
          <p:spPr>
            <a:xfrm rot="8100000" flipH="1">
              <a:off x="1453958" y="-1763574"/>
              <a:ext cx="289348" cy="289348"/>
            </a:xfrm>
            <a:prstGeom prst="straightConnector1">
              <a:avLst/>
            </a:prstGeom>
            <a:noFill/>
            <a:ln w="9525" cap="flat" cmpd="sng">
              <a:solidFill>
                <a:schemeClr val="accent4"/>
              </a:solidFill>
              <a:prstDash val="solid"/>
              <a:round/>
              <a:headEnd type="none" w="med" len="med"/>
              <a:tailEnd type="none" w="med" len="med"/>
            </a:ln>
          </p:spPr>
        </p:cxnSp>
      </p:grpSp>
      <p:grpSp>
        <p:nvGrpSpPr>
          <p:cNvPr id="58" name="Google Shape;58;p7"/>
          <p:cNvGrpSpPr/>
          <p:nvPr/>
        </p:nvGrpSpPr>
        <p:grpSpPr>
          <a:xfrm>
            <a:off x="8604488" y="70918"/>
            <a:ext cx="409357" cy="409357"/>
            <a:chOff x="1393875" y="-1823657"/>
            <a:chExt cx="409357" cy="409357"/>
          </a:xfrm>
        </p:grpSpPr>
        <p:cxnSp>
          <p:nvCxnSpPr>
            <p:cNvPr id="59" name="Google Shape;59;p7"/>
            <p:cNvCxnSpPr/>
            <p:nvPr/>
          </p:nvCxnSpPr>
          <p:spPr>
            <a:xfrm>
              <a:off x="145384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60" name="Google Shape;60;p7"/>
            <p:cNvCxnSpPr/>
            <p:nvPr/>
          </p:nvCxnSpPr>
          <p:spPr>
            <a:xfrm rot="5400000">
              <a:off x="145391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61" name="Google Shape;61;p7"/>
            <p:cNvCxnSpPr/>
            <p:nvPr/>
          </p:nvCxnSpPr>
          <p:spPr>
            <a:xfrm rot="-8100000" flipH="1">
              <a:off x="1453801" y="-1763731"/>
              <a:ext cx="289348" cy="289348"/>
            </a:xfrm>
            <a:prstGeom prst="straightConnector1">
              <a:avLst/>
            </a:prstGeom>
            <a:noFill/>
            <a:ln w="9525" cap="flat" cmpd="sng">
              <a:solidFill>
                <a:schemeClr val="accent4"/>
              </a:solidFill>
              <a:prstDash val="solid"/>
              <a:round/>
              <a:headEnd type="none" w="med" len="med"/>
              <a:tailEnd type="none" w="med" len="med"/>
            </a:ln>
          </p:spPr>
        </p:cxnSp>
        <p:cxnSp>
          <p:nvCxnSpPr>
            <p:cNvPr id="62" name="Google Shape;62;p7"/>
            <p:cNvCxnSpPr/>
            <p:nvPr/>
          </p:nvCxnSpPr>
          <p:spPr>
            <a:xfrm rot="8100000" flipH="1">
              <a:off x="1453958" y="-1763574"/>
              <a:ext cx="289348" cy="289348"/>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3"/>
        <p:cNvGrpSpPr/>
        <p:nvPr/>
      </p:nvGrpSpPr>
      <p:grpSpPr>
        <a:xfrm>
          <a:off x="0" y="0"/>
          <a:ext cx="0" cy="0"/>
          <a:chOff x="0" y="0"/>
          <a:chExt cx="0" cy="0"/>
        </a:xfrm>
      </p:grpSpPr>
      <p:pic>
        <p:nvPicPr>
          <p:cNvPr id="64" name="Google Shape;64;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Google Shape;65;p8"/>
          <p:cNvSpPr txBox="1">
            <a:spLocks noGrp="1"/>
          </p:cNvSpPr>
          <p:nvPr>
            <p:ph type="title"/>
          </p:nvPr>
        </p:nvSpPr>
        <p:spPr>
          <a:xfrm>
            <a:off x="995850" y="942650"/>
            <a:ext cx="7152300" cy="3258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6"/>
        <p:cNvGrpSpPr/>
        <p:nvPr/>
      </p:nvGrpSpPr>
      <p:grpSpPr>
        <a:xfrm>
          <a:off x="0" y="0"/>
          <a:ext cx="0" cy="0"/>
          <a:chOff x="0" y="0"/>
          <a:chExt cx="0" cy="0"/>
        </a:xfrm>
      </p:grpSpPr>
      <p:pic>
        <p:nvPicPr>
          <p:cNvPr id="67" name="Google Shape;67;p9"/>
          <p:cNvPicPr preferRelativeResize="0"/>
          <p:nvPr/>
        </p:nvPicPr>
        <p:blipFill>
          <a:blip r:embed="rId2">
            <a:alphaModFix/>
          </a:blip>
          <a:stretch>
            <a:fillRect/>
          </a:stretch>
        </p:blipFill>
        <p:spPr>
          <a:xfrm rot="10800000">
            <a:off x="-24494" y="-2286"/>
            <a:ext cx="9192987" cy="5148073"/>
          </a:xfrm>
          <a:prstGeom prst="rect">
            <a:avLst/>
          </a:prstGeom>
          <a:noFill/>
          <a:ln>
            <a:noFill/>
          </a:ln>
        </p:spPr>
      </p:pic>
      <p:sp>
        <p:nvSpPr>
          <p:cNvPr id="68" name="Google Shape;68;p9"/>
          <p:cNvSpPr txBox="1">
            <a:spLocks noGrp="1"/>
          </p:cNvSpPr>
          <p:nvPr>
            <p:ph type="title"/>
          </p:nvPr>
        </p:nvSpPr>
        <p:spPr>
          <a:xfrm>
            <a:off x="1947425" y="1457575"/>
            <a:ext cx="5249400" cy="75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9" name="Google Shape;69;p9"/>
          <p:cNvSpPr txBox="1">
            <a:spLocks noGrp="1"/>
          </p:cNvSpPr>
          <p:nvPr>
            <p:ph type="subTitle" idx="1"/>
          </p:nvPr>
        </p:nvSpPr>
        <p:spPr>
          <a:xfrm>
            <a:off x="1947425" y="2479425"/>
            <a:ext cx="5249400" cy="1309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0" name="Google Shape;70;p9"/>
          <p:cNvGrpSpPr/>
          <p:nvPr/>
        </p:nvGrpSpPr>
        <p:grpSpPr>
          <a:xfrm>
            <a:off x="5829713" y="125643"/>
            <a:ext cx="409357" cy="409357"/>
            <a:chOff x="1393875" y="-1823657"/>
            <a:chExt cx="409357" cy="409357"/>
          </a:xfrm>
        </p:grpSpPr>
        <p:cxnSp>
          <p:nvCxnSpPr>
            <p:cNvPr id="71" name="Google Shape;71;p9"/>
            <p:cNvCxnSpPr/>
            <p:nvPr/>
          </p:nvCxnSpPr>
          <p:spPr>
            <a:xfrm>
              <a:off x="145384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72" name="Google Shape;72;p9"/>
            <p:cNvCxnSpPr/>
            <p:nvPr/>
          </p:nvCxnSpPr>
          <p:spPr>
            <a:xfrm rot="5400000">
              <a:off x="145391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73" name="Google Shape;73;p9"/>
            <p:cNvCxnSpPr/>
            <p:nvPr/>
          </p:nvCxnSpPr>
          <p:spPr>
            <a:xfrm rot="-8100000" flipH="1">
              <a:off x="1453801" y="-1763731"/>
              <a:ext cx="289348" cy="289348"/>
            </a:xfrm>
            <a:prstGeom prst="straightConnector1">
              <a:avLst/>
            </a:prstGeom>
            <a:noFill/>
            <a:ln w="9525" cap="flat" cmpd="sng">
              <a:solidFill>
                <a:schemeClr val="accent4"/>
              </a:solidFill>
              <a:prstDash val="solid"/>
              <a:round/>
              <a:headEnd type="none" w="med" len="med"/>
              <a:tailEnd type="none" w="med" len="med"/>
            </a:ln>
          </p:spPr>
        </p:cxnSp>
        <p:cxnSp>
          <p:nvCxnSpPr>
            <p:cNvPr id="74" name="Google Shape;74;p9"/>
            <p:cNvCxnSpPr/>
            <p:nvPr/>
          </p:nvCxnSpPr>
          <p:spPr>
            <a:xfrm rot="8100000" flipH="1">
              <a:off x="1453958" y="-1763574"/>
              <a:ext cx="289348" cy="289348"/>
            </a:xfrm>
            <a:prstGeom prst="straightConnector1">
              <a:avLst/>
            </a:prstGeom>
            <a:noFill/>
            <a:ln w="9525" cap="flat" cmpd="sng">
              <a:solidFill>
                <a:schemeClr val="accent4"/>
              </a:solidFill>
              <a:prstDash val="solid"/>
              <a:round/>
              <a:headEnd type="none" w="med" len="med"/>
              <a:tailEnd type="none" w="med" len="med"/>
            </a:ln>
          </p:spPr>
        </p:cxnSp>
      </p:grpSp>
      <p:grpSp>
        <p:nvGrpSpPr>
          <p:cNvPr id="75" name="Google Shape;75;p9"/>
          <p:cNvGrpSpPr/>
          <p:nvPr/>
        </p:nvGrpSpPr>
        <p:grpSpPr>
          <a:xfrm>
            <a:off x="8580313" y="2865043"/>
            <a:ext cx="409357" cy="409357"/>
            <a:chOff x="1393875" y="-1823657"/>
            <a:chExt cx="409357" cy="409357"/>
          </a:xfrm>
        </p:grpSpPr>
        <p:cxnSp>
          <p:nvCxnSpPr>
            <p:cNvPr id="76" name="Google Shape;76;p9"/>
            <p:cNvCxnSpPr/>
            <p:nvPr/>
          </p:nvCxnSpPr>
          <p:spPr>
            <a:xfrm>
              <a:off x="145384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77" name="Google Shape;77;p9"/>
            <p:cNvCxnSpPr/>
            <p:nvPr/>
          </p:nvCxnSpPr>
          <p:spPr>
            <a:xfrm rot="5400000">
              <a:off x="145391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78" name="Google Shape;78;p9"/>
            <p:cNvCxnSpPr/>
            <p:nvPr/>
          </p:nvCxnSpPr>
          <p:spPr>
            <a:xfrm rot="-8100000" flipH="1">
              <a:off x="1453801" y="-1763731"/>
              <a:ext cx="289348" cy="289348"/>
            </a:xfrm>
            <a:prstGeom prst="straightConnector1">
              <a:avLst/>
            </a:prstGeom>
            <a:noFill/>
            <a:ln w="9525" cap="flat" cmpd="sng">
              <a:solidFill>
                <a:schemeClr val="accent4"/>
              </a:solidFill>
              <a:prstDash val="solid"/>
              <a:round/>
              <a:headEnd type="none" w="med" len="med"/>
              <a:tailEnd type="none" w="med" len="med"/>
            </a:ln>
          </p:spPr>
        </p:cxnSp>
        <p:cxnSp>
          <p:nvCxnSpPr>
            <p:cNvPr id="79" name="Google Shape;79;p9"/>
            <p:cNvCxnSpPr/>
            <p:nvPr/>
          </p:nvCxnSpPr>
          <p:spPr>
            <a:xfrm rot="8100000" flipH="1">
              <a:off x="1453958" y="-1763574"/>
              <a:ext cx="289348" cy="289348"/>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18"/>
        <p:cNvGrpSpPr/>
        <p:nvPr/>
      </p:nvGrpSpPr>
      <p:grpSpPr>
        <a:xfrm>
          <a:off x="0" y="0"/>
          <a:ext cx="0" cy="0"/>
          <a:chOff x="0" y="0"/>
          <a:chExt cx="0" cy="0"/>
        </a:xfrm>
      </p:grpSpPr>
      <p:pic>
        <p:nvPicPr>
          <p:cNvPr id="219" name="Google Shape;219;p23"/>
          <p:cNvPicPr preferRelativeResize="0"/>
          <p:nvPr/>
        </p:nvPicPr>
        <p:blipFill>
          <a:blip r:embed="rId2">
            <a:alphaModFix/>
          </a:blip>
          <a:stretch>
            <a:fillRect/>
          </a:stretch>
        </p:blipFill>
        <p:spPr>
          <a:xfrm>
            <a:off x="-24493" y="-2286"/>
            <a:ext cx="9192986" cy="5148073"/>
          </a:xfrm>
          <a:prstGeom prst="rect">
            <a:avLst/>
          </a:prstGeom>
          <a:noFill/>
          <a:ln>
            <a:noFill/>
          </a:ln>
        </p:spPr>
      </p:pic>
      <p:sp>
        <p:nvSpPr>
          <p:cNvPr id="220" name="Google Shape;220;p23"/>
          <p:cNvSpPr txBox="1">
            <a:spLocks noGrp="1"/>
          </p:cNvSpPr>
          <p:nvPr>
            <p:ph type="subTitle" idx="1"/>
          </p:nvPr>
        </p:nvSpPr>
        <p:spPr>
          <a:xfrm>
            <a:off x="1290763" y="1561425"/>
            <a:ext cx="2907600" cy="30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1" name="Google Shape;221;p23"/>
          <p:cNvSpPr txBox="1">
            <a:spLocks noGrp="1"/>
          </p:cNvSpPr>
          <p:nvPr>
            <p:ph type="subTitle" idx="2"/>
          </p:nvPr>
        </p:nvSpPr>
        <p:spPr>
          <a:xfrm>
            <a:off x="4945638" y="1561425"/>
            <a:ext cx="2907600" cy="30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23"/>
          <p:cNvSpPr txBox="1">
            <a:spLocks noGrp="1"/>
          </p:cNvSpPr>
          <p:nvPr>
            <p:ph type="title"/>
          </p:nvPr>
        </p:nvSpPr>
        <p:spPr>
          <a:xfrm>
            <a:off x="720000" y="544400"/>
            <a:ext cx="7704000" cy="713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3" name="Google Shape;223;p23"/>
          <p:cNvGrpSpPr/>
          <p:nvPr/>
        </p:nvGrpSpPr>
        <p:grpSpPr>
          <a:xfrm>
            <a:off x="8604488" y="4668168"/>
            <a:ext cx="409357" cy="409357"/>
            <a:chOff x="1393875" y="-1823657"/>
            <a:chExt cx="409357" cy="409357"/>
          </a:xfrm>
        </p:grpSpPr>
        <p:cxnSp>
          <p:nvCxnSpPr>
            <p:cNvPr id="224" name="Google Shape;224;p23"/>
            <p:cNvCxnSpPr/>
            <p:nvPr/>
          </p:nvCxnSpPr>
          <p:spPr>
            <a:xfrm>
              <a:off x="145384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225" name="Google Shape;225;p23"/>
            <p:cNvCxnSpPr/>
            <p:nvPr/>
          </p:nvCxnSpPr>
          <p:spPr>
            <a:xfrm rot="5400000">
              <a:off x="145391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226" name="Google Shape;226;p23"/>
            <p:cNvCxnSpPr/>
            <p:nvPr/>
          </p:nvCxnSpPr>
          <p:spPr>
            <a:xfrm rot="-8100000" flipH="1">
              <a:off x="1453801" y="-1763731"/>
              <a:ext cx="289348" cy="289348"/>
            </a:xfrm>
            <a:prstGeom prst="straightConnector1">
              <a:avLst/>
            </a:prstGeom>
            <a:noFill/>
            <a:ln w="9525" cap="flat" cmpd="sng">
              <a:solidFill>
                <a:schemeClr val="accent4"/>
              </a:solidFill>
              <a:prstDash val="solid"/>
              <a:round/>
              <a:headEnd type="none" w="med" len="med"/>
              <a:tailEnd type="none" w="med" len="med"/>
            </a:ln>
          </p:spPr>
        </p:cxnSp>
        <p:cxnSp>
          <p:nvCxnSpPr>
            <p:cNvPr id="227" name="Google Shape;227;p23"/>
            <p:cNvCxnSpPr/>
            <p:nvPr/>
          </p:nvCxnSpPr>
          <p:spPr>
            <a:xfrm rot="8100000" flipH="1">
              <a:off x="1453958" y="-1763574"/>
              <a:ext cx="289348" cy="289348"/>
            </a:xfrm>
            <a:prstGeom prst="straightConnector1">
              <a:avLst/>
            </a:prstGeom>
            <a:noFill/>
            <a:ln w="9525" cap="flat" cmpd="sng">
              <a:solidFill>
                <a:schemeClr val="accent4"/>
              </a:solidFill>
              <a:prstDash val="solid"/>
              <a:round/>
              <a:headEnd type="none" w="med" len="med"/>
              <a:tailEnd type="none" w="med" len="med"/>
            </a:ln>
          </p:spPr>
        </p:cxnSp>
      </p:grpSp>
      <p:grpSp>
        <p:nvGrpSpPr>
          <p:cNvPr id="228" name="Google Shape;228;p23"/>
          <p:cNvGrpSpPr/>
          <p:nvPr/>
        </p:nvGrpSpPr>
        <p:grpSpPr>
          <a:xfrm>
            <a:off x="130263" y="4668168"/>
            <a:ext cx="409357" cy="409357"/>
            <a:chOff x="1393875" y="-1823657"/>
            <a:chExt cx="409357" cy="409357"/>
          </a:xfrm>
        </p:grpSpPr>
        <p:cxnSp>
          <p:nvCxnSpPr>
            <p:cNvPr id="229" name="Google Shape;229;p23"/>
            <p:cNvCxnSpPr/>
            <p:nvPr/>
          </p:nvCxnSpPr>
          <p:spPr>
            <a:xfrm>
              <a:off x="145384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230" name="Google Shape;230;p23"/>
            <p:cNvCxnSpPr/>
            <p:nvPr/>
          </p:nvCxnSpPr>
          <p:spPr>
            <a:xfrm rot="5400000">
              <a:off x="145391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231" name="Google Shape;231;p23"/>
            <p:cNvCxnSpPr/>
            <p:nvPr/>
          </p:nvCxnSpPr>
          <p:spPr>
            <a:xfrm rot="-8100000" flipH="1">
              <a:off x="1453801" y="-1763731"/>
              <a:ext cx="289348" cy="289348"/>
            </a:xfrm>
            <a:prstGeom prst="straightConnector1">
              <a:avLst/>
            </a:prstGeom>
            <a:noFill/>
            <a:ln w="9525" cap="flat" cmpd="sng">
              <a:solidFill>
                <a:schemeClr val="accent4"/>
              </a:solidFill>
              <a:prstDash val="solid"/>
              <a:round/>
              <a:headEnd type="none" w="med" len="med"/>
              <a:tailEnd type="none" w="med" len="med"/>
            </a:ln>
          </p:spPr>
        </p:cxnSp>
        <p:cxnSp>
          <p:nvCxnSpPr>
            <p:cNvPr id="232" name="Google Shape;232;p23"/>
            <p:cNvCxnSpPr/>
            <p:nvPr/>
          </p:nvCxnSpPr>
          <p:spPr>
            <a:xfrm rot="8100000" flipH="1">
              <a:off x="1453958" y="-1763574"/>
              <a:ext cx="289348" cy="289348"/>
            </a:xfrm>
            <a:prstGeom prst="straightConnector1">
              <a:avLst/>
            </a:prstGeom>
            <a:noFill/>
            <a:ln w="9525" cap="flat" cmpd="sng">
              <a:solidFill>
                <a:schemeClr val="accent4"/>
              </a:solidFill>
              <a:prstDash val="solid"/>
              <a:round/>
              <a:headEnd type="none" w="med" len="med"/>
              <a:tailEnd type="none" w="med" len="med"/>
            </a:ln>
          </p:spPr>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20"/>
        <p:cNvGrpSpPr/>
        <p:nvPr/>
      </p:nvGrpSpPr>
      <p:grpSpPr>
        <a:xfrm>
          <a:off x="0" y="0"/>
          <a:ext cx="0" cy="0"/>
          <a:chOff x="0" y="0"/>
          <a:chExt cx="0" cy="0"/>
        </a:xfrm>
      </p:grpSpPr>
      <p:pic>
        <p:nvPicPr>
          <p:cNvPr id="421" name="Google Shape;421;p33"/>
          <p:cNvPicPr preferRelativeResize="0"/>
          <p:nvPr/>
        </p:nvPicPr>
        <p:blipFill>
          <a:blip r:embed="rId2">
            <a:alphaModFix/>
          </a:blip>
          <a:stretch>
            <a:fillRect/>
          </a:stretch>
        </p:blipFill>
        <p:spPr>
          <a:xfrm flipH="1">
            <a:off x="-42976" y="-24175"/>
            <a:ext cx="9229952" cy="5191851"/>
          </a:xfrm>
          <a:prstGeom prst="rect">
            <a:avLst/>
          </a:prstGeom>
          <a:noFill/>
          <a:ln>
            <a:noFill/>
          </a:ln>
        </p:spPr>
      </p:pic>
      <p:grpSp>
        <p:nvGrpSpPr>
          <p:cNvPr id="422" name="Google Shape;422;p33"/>
          <p:cNvGrpSpPr/>
          <p:nvPr/>
        </p:nvGrpSpPr>
        <p:grpSpPr>
          <a:xfrm>
            <a:off x="6554288" y="62468"/>
            <a:ext cx="409357" cy="409357"/>
            <a:chOff x="1393875" y="-1823657"/>
            <a:chExt cx="409357" cy="409357"/>
          </a:xfrm>
        </p:grpSpPr>
        <p:cxnSp>
          <p:nvCxnSpPr>
            <p:cNvPr id="423" name="Google Shape;423;p33"/>
            <p:cNvCxnSpPr/>
            <p:nvPr/>
          </p:nvCxnSpPr>
          <p:spPr>
            <a:xfrm>
              <a:off x="145384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424" name="Google Shape;424;p33"/>
            <p:cNvCxnSpPr/>
            <p:nvPr/>
          </p:nvCxnSpPr>
          <p:spPr>
            <a:xfrm rot="5400000">
              <a:off x="145391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425" name="Google Shape;425;p33"/>
            <p:cNvCxnSpPr/>
            <p:nvPr/>
          </p:nvCxnSpPr>
          <p:spPr>
            <a:xfrm rot="-8100000" flipH="1">
              <a:off x="1453801" y="-1763731"/>
              <a:ext cx="289348" cy="289348"/>
            </a:xfrm>
            <a:prstGeom prst="straightConnector1">
              <a:avLst/>
            </a:prstGeom>
            <a:noFill/>
            <a:ln w="9525" cap="flat" cmpd="sng">
              <a:solidFill>
                <a:schemeClr val="accent4"/>
              </a:solidFill>
              <a:prstDash val="solid"/>
              <a:round/>
              <a:headEnd type="none" w="med" len="med"/>
              <a:tailEnd type="none" w="med" len="med"/>
            </a:ln>
          </p:spPr>
        </p:cxnSp>
        <p:cxnSp>
          <p:nvCxnSpPr>
            <p:cNvPr id="426" name="Google Shape;426;p33"/>
            <p:cNvCxnSpPr/>
            <p:nvPr/>
          </p:nvCxnSpPr>
          <p:spPr>
            <a:xfrm rot="8100000" flipH="1">
              <a:off x="1453958" y="-1763574"/>
              <a:ext cx="289348" cy="289348"/>
            </a:xfrm>
            <a:prstGeom prst="straightConnector1">
              <a:avLst/>
            </a:prstGeom>
            <a:noFill/>
            <a:ln w="9525" cap="flat" cmpd="sng">
              <a:solidFill>
                <a:schemeClr val="accent4"/>
              </a:solidFill>
              <a:prstDash val="solid"/>
              <a:round/>
              <a:headEnd type="none" w="med" len="med"/>
              <a:tailEnd type="none" w="med" len="med"/>
            </a:ln>
          </p:spPr>
        </p:cxnSp>
      </p:grpSp>
      <p:grpSp>
        <p:nvGrpSpPr>
          <p:cNvPr id="427" name="Google Shape;427;p33"/>
          <p:cNvGrpSpPr/>
          <p:nvPr/>
        </p:nvGrpSpPr>
        <p:grpSpPr>
          <a:xfrm>
            <a:off x="792038" y="4683868"/>
            <a:ext cx="409357" cy="409357"/>
            <a:chOff x="1393875" y="-1823657"/>
            <a:chExt cx="409357" cy="409357"/>
          </a:xfrm>
        </p:grpSpPr>
        <p:cxnSp>
          <p:nvCxnSpPr>
            <p:cNvPr id="428" name="Google Shape;428;p33"/>
            <p:cNvCxnSpPr/>
            <p:nvPr/>
          </p:nvCxnSpPr>
          <p:spPr>
            <a:xfrm>
              <a:off x="145384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429" name="Google Shape;429;p33"/>
            <p:cNvCxnSpPr/>
            <p:nvPr/>
          </p:nvCxnSpPr>
          <p:spPr>
            <a:xfrm rot="5400000">
              <a:off x="145391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430" name="Google Shape;430;p33"/>
            <p:cNvCxnSpPr/>
            <p:nvPr/>
          </p:nvCxnSpPr>
          <p:spPr>
            <a:xfrm rot="-8100000" flipH="1">
              <a:off x="1453801" y="-1763731"/>
              <a:ext cx="289348" cy="289348"/>
            </a:xfrm>
            <a:prstGeom prst="straightConnector1">
              <a:avLst/>
            </a:prstGeom>
            <a:noFill/>
            <a:ln w="9525" cap="flat" cmpd="sng">
              <a:solidFill>
                <a:schemeClr val="accent4"/>
              </a:solidFill>
              <a:prstDash val="solid"/>
              <a:round/>
              <a:headEnd type="none" w="med" len="med"/>
              <a:tailEnd type="none" w="med" len="med"/>
            </a:ln>
          </p:spPr>
        </p:cxnSp>
        <p:cxnSp>
          <p:nvCxnSpPr>
            <p:cNvPr id="431" name="Google Shape;431;p33"/>
            <p:cNvCxnSpPr/>
            <p:nvPr/>
          </p:nvCxnSpPr>
          <p:spPr>
            <a:xfrm rot="8100000" flipH="1">
              <a:off x="1453958" y="-1763574"/>
              <a:ext cx="289348" cy="289348"/>
            </a:xfrm>
            <a:prstGeom prst="straightConnector1">
              <a:avLst/>
            </a:prstGeom>
            <a:noFill/>
            <a:ln w="9525" cap="flat" cmpd="sng">
              <a:solidFill>
                <a:schemeClr val="accent4"/>
              </a:solidFill>
              <a:prstDash val="solid"/>
              <a:round/>
              <a:headEnd type="none" w="med" len="med"/>
              <a:tailEnd type="none" w="med" len="med"/>
            </a:ln>
          </p:spPr>
        </p:cxnSp>
      </p:grpSp>
      <p:grpSp>
        <p:nvGrpSpPr>
          <p:cNvPr id="432" name="Google Shape;432;p33"/>
          <p:cNvGrpSpPr/>
          <p:nvPr/>
        </p:nvGrpSpPr>
        <p:grpSpPr>
          <a:xfrm>
            <a:off x="715100" y="-667500"/>
            <a:ext cx="2832900" cy="5089000"/>
            <a:chOff x="-2117800" y="-126050"/>
            <a:chExt cx="2832900" cy="5089000"/>
          </a:xfrm>
        </p:grpSpPr>
        <p:sp>
          <p:nvSpPr>
            <p:cNvPr id="433" name="Google Shape;433;p33"/>
            <p:cNvSpPr/>
            <p:nvPr/>
          </p:nvSpPr>
          <p:spPr>
            <a:xfrm>
              <a:off x="-2117800" y="1002000"/>
              <a:ext cx="2832900" cy="2832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3"/>
            <p:cNvSpPr/>
            <p:nvPr/>
          </p:nvSpPr>
          <p:spPr>
            <a:xfrm>
              <a:off x="-2117800" y="2130050"/>
              <a:ext cx="2832900" cy="2832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3"/>
            <p:cNvSpPr/>
            <p:nvPr/>
          </p:nvSpPr>
          <p:spPr>
            <a:xfrm>
              <a:off x="-2117800" y="-126050"/>
              <a:ext cx="2832900" cy="2832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askervville"/>
              <a:buNone/>
              <a:defRPr sz="3500">
                <a:solidFill>
                  <a:schemeClr val="dk1"/>
                </a:solidFill>
                <a:latin typeface="Baskervville"/>
                <a:ea typeface="Baskervville"/>
                <a:cs typeface="Baskervville"/>
                <a:sym typeface="Baskervvill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1pPr>
            <a:lvl2pPr marL="914400" lvl="1"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2pPr>
            <a:lvl3pPr marL="1371600" lvl="2"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3pPr>
            <a:lvl4pPr marL="1828800" lvl="3"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4pPr>
            <a:lvl5pPr marL="2286000" lvl="4"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5pPr>
            <a:lvl6pPr marL="2743200" lvl="5"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6pPr>
            <a:lvl7pPr marL="3200400" lvl="6"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7pPr>
            <a:lvl8pPr marL="3657600" lvl="7"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8pPr>
            <a:lvl9pPr marL="4114800" lvl="8" indent="-317500" rtl="0">
              <a:lnSpc>
                <a:spcPct val="100000"/>
              </a:lnSpc>
              <a:spcBef>
                <a:spcPts val="0"/>
              </a:spcBef>
              <a:spcAft>
                <a:spcPts val="0"/>
              </a:spcAft>
              <a:buClr>
                <a:schemeClr val="dk1"/>
              </a:buClr>
              <a:buSzPts val="1400"/>
              <a:buFont typeface="Nunito"/>
              <a:buChar char="■"/>
              <a:defRPr>
                <a:solidFill>
                  <a:schemeClr val="dk1"/>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4" r:id="rId3"/>
    <p:sldLayoutId id="2147483655" r:id="rId4"/>
    <p:sldLayoutId id="2147483658" r:id="rId5"/>
    <p:sldLayoutId id="2147483669" r:id="rId6"/>
    <p:sldLayoutId id="2147483679"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448" name="Google Shape;448;p37"/>
          <p:cNvGrpSpPr/>
          <p:nvPr/>
        </p:nvGrpSpPr>
        <p:grpSpPr>
          <a:xfrm>
            <a:off x="8019550" y="534993"/>
            <a:ext cx="409357" cy="409357"/>
            <a:chOff x="1393875" y="-1823657"/>
            <a:chExt cx="409357" cy="409357"/>
          </a:xfrm>
        </p:grpSpPr>
        <p:cxnSp>
          <p:nvCxnSpPr>
            <p:cNvPr id="449" name="Google Shape;449;p37"/>
            <p:cNvCxnSpPr/>
            <p:nvPr/>
          </p:nvCxnSpPr>
          <p:spPr>
            <a:xfrm>
              <a:off x="145384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450" name="Google Shape;450;p37"/>
            <p:cNvCxnSpPr/>
            <p:nvPr/>
          </p:nvCxnSpPr>
          <p:spPr>
            <a:xfrm rot="5400000">
              <a:off x="1453917" y="-1763842"/>
              <a:ext cx="289500" cy="289500"/>
            </a:xfrm>
            <a:prstGeom prst="straightConnector1">
              <a:avLst/>
            </a:prstGeom>
            <a:noFill/>
            <a:ln w="9525" cap="flat" cmpd="sng">
              <a:solidFill>
                <a:schemeClr val="accent4"/>
              </a:solidFill>
              <a:prstDash val="solid"/>
              <a:round/>
              <a:headEnd type="none" w="med" len="med"/>
              <a:tailEnd type="none" w="med" len="med"/>
            </a:ln>
          </p:spPr>
        </p:cxnSp>
        <p:cxnSp>
          <p:nvCxnSpPr>
            <p:cNvPr id="451" name="Google Shape;451;p37"/>
            <p:cNvCxnSpPr/>
            <p:nvPr/>
          </p:nvCxnSpPr>
          <p:spPr>
            <a:xfrm rot="-8100000" flipH="1">
              <a:off x="1453801" y="-1763731"/>
              <a:ext cx="289348" cy="289348"/>
            </a:xfrm>
            <a:prstGeom prst="straightConnector1">
              <a:avLst/>
            </a:prstGeom>
            <a:noFill/>
            <a:ln w="9525" cap="flat" cmpd="sng">
              <a:solidFill>
                <a:schemeClr val="accent4"/>
              </a:solidFill>
              <a:prstDash val="solid"/>
              <a:round/>
              <a:headEnd type="none" w="med" len="med"/>
              <a:tailEnd type="none" w="med" len="med"/>
            </a:ln>
          </p:spPr>
        </p:cxnSp>
        <p:cxnSp>
          <p:nvCxnSpPr>
            <p:cNvPr id="452" name="Google Shape;452;p37"/>
            <p:cNvCxnSpPr/>
            <p:nvPr/>
          </p:nvCxnSpPr>
          <p:spPr>
            <a:xfrm rot="8100000" flipH="1">
              <a:off x="1453958" y="-1763574"/>
              <a:ext cx="289348" cy="289348"/>
            </a:xfrm>
            <a:prstGeom prst="straightConnector1">
              <a:avLst/>
            </a:prstGeom>
            <a:noFill/>
            <a:ln w="9525" cap="flat" cmpd="sng">
              <a:solidFill>
                <a:schemeClr val="accent4"/>
              </a:solidFill>
              <a:prstDash val="solid"/>
              <a:round/>
              <a:headEnd type="none" w="med" len="med"/>
              <a:tailEnd type="none" w="med" len="med"/>
            </a:ln>
          </p:spPr>
        </p:cxnSp>
      </p:grpSp>
      <p:grpSp>
        <p:nvGrpSpPr>
          <p:cNvPr id="453" name="Google Shape;453;p37"/>
          <p:cNvGrpSpPr/>
          <p:nvPr/>
        </p:nvGrpSpPr>
        <p:grpSpPr>
          <a:xfrm>
            <a:off x="143350" y="-70146"/>
            <a:ext cx="3061800" cy="5283800"/>
            <a:chOff x="143350" y="-70146"/>
            <a:chExt cx="3061800" cy="5283800"/>
          </a:xfrm>
        </p:grpSpPr>
        <p:sp>
          <p:nvSpPr>
            <p:cNvPr id="454" name="Google Shape;454;p37"/>
            <p:cNvSpPr/>
            <p:nvPr/>
          </p:nvSpPr>
          <p:spPr>
            <a:xfrm>
              <a:off x="143350" y="-70146"/>
              <a:ext cx="3061800" cy="3061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143350" y="2151854"/>
              <a:ext cx="3061800" cy="3061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6" name="Google Shape;456;p37"/>
          <p:cNvCxnSpPr/>
          <p:nvPr/>
        </p:nvCxnSpPr>
        <p:spPr>
          <a:xfrm rot="10800000">
            <a:off x="3594000" y="3592450"/>
            <a:ext cx="4853700" cy="0"/>
          </a:xfrm>
          <a:prstGeom prst="straightConnector1">
            <a:avLst/>
          </a:prstGeom>
          <a:noFill/>
          <a:ln w="9525" cap="flat" cmpd="sng">
            <a:solidFill>
              <a:schemeClr val="dk1"/>
            </a:solidFill>
            <a:prstDash val="solid"/>
            <a:round/>
            <a:headEnd type="none" w="med" len="med"/>
            <a:tailEnd type="none" w="med" len="med"/>
          </a:ln>
        </p:spPr>
      </p:cxnSp>
      <p:sp>
        <p:nvSpPr>
          <p:cNvPr id="4" name="TextBox 3">
            <a:extLst>
              <a:ext uri="{FF2B5EF4-FFF2-40B4-BE49-F238E27FC236}">
                <a16:creationId xmlns:a16="http://schemas.microsoft.com/office/drawing/2014/main" id="{F9ABD409-F246-F183-A6BF-231D423D9D37}"/>
              </a:ext>
            </a:extLst>
          </p:cNvPr>
          <p:cNvSpPr txBox="1"/>
          <p:nvPr/>
        </p:nvSpPr>
        <p:spPr>
          <a:xfrm>
            <a:off x="4301949" y="2151854"/>
            <a:ext cx="4842051" cy="1107996"/>
          </a:xfrm>
          <a:prstGeom prst="rect">
            <a:avLst/>
          </a:prstGeom>
          <a:noFill/>
        </p:spPr>
        <p:txBody>
          <a:bodyPr wrap="square" rtlCol="0">
            <a:spAutoFit/>
          </a:bodyPr>
          <a:lstStyle/>
          <a:p>
            <a:r>
              <a:rPr lang="en-US" sz="6600" dirty="0">
                <a:latin typeface="Times New Roman" panose="02020603050405020304" pitchFamily="18" charset="0"/>
                <a:cs typeface="Times New Roman" panose="02020603050405020304" pitchFamily="18" charset="0"/>
              </a:rPr>
              <a:t>Welcome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2D4EAFE-68FF-D2B1-D0A2-408A834BA867}"/>
              </a:ext>
            </a:extLst>
          </p:cNvPr>
          <p:cNvPicPr>
            <a:picLocks noChangeAspect="1"/>
          </p:cNvPicPr>
          <p:nvPr/>
        </p:nvPicPr>
        <p:blipFill>
          <a:blip r:embed="rId2"/>
          <a:stretch>
            <a:fillRect/>
          </a:stretch>
        </p:blipFill>
        <p:spPr>
          <a:xfrm>
            <a:off x="1396551" y="1320425"/>
            <a:ext cx="6262697" cy="3582182"/>
          </a:xfrm>
          <a:prstGeom prst="rect">
            <a:avLst/>
          </a:prstGeom>
        </p:spPr>
      </p:pic>
      <p:sp>
        <p:nvSpPr>
          <p:cNvPr id="7" name="TextBox 6">
            <a:extLst>
              <a:ext uri="{FF2B5EF4-FFF2-40B4-BE49-F238E27FC236}">
                <a16:creationId xmlns:a16="http://schemas.microsoft.com/office/drawing/2014/main" id="{794F590B-070E-25F3-4A7A-1383108FFAB9}"/>
              </a:ext>
            </a:extLst>
          </p:cNvPr>
          <p:cNvSpPr txBox="1"/>
          <p:nvPr/>
        </p:nvSpPr>
        <p:spPr>
          <a:xfrm>
            <a:off x="3000787" y="240893"/>
            <a:ext cx="3519497"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Work Sample</a:t>
            </a:r>
          </a:p>
        </p:txBody>
      </p:sp>
      <p:cxnSp>
        <p:nvCxnSpPr>
          <p:cNvPr id="8" name="Google Shape;509;p41">
            <a:extLst>
              <a:ext uri="{FF2B5EF4-FFF2-40B4-BE49-F238E27FC236}">
                <a16:creationId xmlns:a16="http://schemas.microsoft.com/office/drawing/2014/main" id="{994D71A9-CB05-B527-B870-C76784E5619B}"/>
              </a:ext>
            </a:extLst>
          </p:cNvPr>
          <p:cNvCxnSpPr/>
          <p:nvPr/>
        </p:nvCxnSpPr>
        <p:spPr>
          <a:xfrm rot="10800000">
            <a:off x="2197800" y="908071"/>
            <a:ext cx="4660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9856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B4361A-C2A6-A175-54AE-94ED721B6A06}"/>
              </a:ext>
            </a:extLst>
          </p:cNvPr>
          <p:cNvPicPr>
            <a:picLocks noChangeAspect="1"/>
          </p:cNvPicPr>
          <p:nvPr/>
        </p:nvPicPr>
        <p:blipFill>
          <a:blip r:embed="rId2"/>
          <a:stretch>
            <a:fillRect/>
          </a:stretch>
        </p:blipFill>
        <p:spPr>
          <a:xfrm>
            <a:off x="1484722" y="669303"/>
            <a:ext cx="5849332" cy="3655833"/>
          </a:xfrm>
          <a:prstGeom prst="rect">
            <a:avLst/>
          </a:prstGeom>
        </p:spPr>
      </p:pic>
    </p:spTree>
    <p:extLst>
      <p:ext uri="{BB962C8B-B14F-4D97-AF65-F5344CB8AC3E}">
        <p14:creationId xmlns:p14="http://schemas.microsoft.com/office/powerpoint/2010/main" val="1410662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16223A-3FB1-E356-423B-0DB99DE5A475}"/>
              </a:ext>
            </a:extLst>
          </p:cNvPr>
          <p:cNvPicPr>
            <a:picLocks noChangeAspect="1"/>
          </p:cNvPicPr>
          <p:nvPr/>
        </p:nvPicPr>
        <p:blipFill>
          <a:blip r:embed="rId2"/>
          <a:stretch>
            <a:fillRect/>
          </a:stretch>
        </p:blipFill>
        <p:spPr>
          <a:xfrm>
            <a:off x="381786" y="320511"/>
            <a:ext cx="4086520" cy="2554075"/>
          </a:xfrm>
          <a:prstGeom prst="rect">
            <a:avLst/>
          </a:prstGeom>
        </p:spPr>
      </p:pic>
      <p:pic>
        <p:nvPicPr>
          <p:cNvPr id="6" name="Picture 5">
            <a:extLst>
              <a:ext uri="{FF2B5EF4-FFF2-40B4-BE49-F238E27FC236}">
                <a16:creationId xmlns:a16="http://schemas.microsoft.com/office/drawing/2014/main" id="{A6DF7A0A-C5CE-197A-7E8C-1594BFAA7941}"/>
              </a:ext>
            </a:extLst>
          </p:cNvPr>
          <p:cNvPicPr>
            <a:picLocks noChangeAspect="1"/>
          </p:cNvPicPr>
          <p:nvPr/>
        </p:nvPicPr>
        <p:blipFill>
          <a:blip r:embed="rId3"/>
          <a:stretch>
            <a:fillRect/>
          </a:stretch>
        </p:blipFill>
        <p:spPr>
          <a:xfrm>
            <a:off x="4675693" y="2105711"/>
            <a:ext cx="4086521" cy="2554076"/>
          </a:xfrm>
          <a:prstGeom prst="rect">
            <a:avLst/>
          </a:prstGeom>
        </p:spPr>
      </p:pic>
    </p:spTree>
    <p:extLst>
      <p:ext uri="{BB962C8B-B14F-4D97-AF65-F5344CB8AC3E}">
        <p14:creationId xmlns:p14="http://schemas.microsoft.com/office/powerpoint/2010/main" val="361928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CD09B1-5245-6BDA-29A3-A11ED5BF0366}"/>
              </a:ext>
            </a:extLst>
          </p:cNvPr>
          <p:cNvPicPr>
            <a:picLocks noChangeAspect="1"/>
          </p:cNvPicPr>
          <p:nvPr/>
        </p:nvPicPr>
        <p:blipFill>
          <a:blip r:embed="rId2"/>
          <a:stretch>
            <a:fillRect/>
          </a:stretch>
        </p:blipFill>
        <p:spPr>
          <a:xfrm>
            <a:off x="1607270" y="716437"/>
            <a:ext cx="5475088" cy="3421930"/>
          </a:xfrm>
          <a:prstGeom prst="rect">
            <a:avLst/>
          </a:prstGeom>
        </p:spPr>
      </p:pic>
    </p:spTree>
    <p:extLst>
      <p:ext uri="{BB962C8B-B14F-4D97-AF65-F5344CB8AC3E}">
        <p14:creationId xmlns:p14="http://schemas.microsoft.com/office/powerpoint/2010/main" val="6879806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Google Shape;509;p41">
            <a:extLst>
              <a:ext uri="{FF2B5EF4-FFF2-40B4-BE49-F238E27FC236}">
                <a16:creationId xmlns:a16="http://schemas.microsoft.com/office/drawing/2014/main" id="{F8252C47-6389-834A-0E65-82556DE5E6E7}"/>
              </a:ext>
            </a:extLst>
          </p:cNvPr>
          <p:cNvCxnSpPr/>
          <p:nvPr/>
        </p:nvCxnSpPr>
        <p:spPr>
          <a:xfrm rot="10800000">
            <a:off x="2197800" y="908071"/>
            <a:ext cx="4660200" cy="0"/>
          </a:xfrm>
          <a:prstGeom prst="straightConnector1">
            <a:avLst/>
          </a:prstGeom>
          <a:noFill/>
          <a:ln w="9525" cap="flat" cmpd="sng">
            <a:solidFill>
              <a:schemeClr val="dk1"/>
            </a:solidFill>
            <a:prstDash val="solid"/>
            <a:round/>
            <a:headEnd type="none" w="med" len="med"/>
            <a:tailEnd type="none" w="med" len="med"/>
          </a:ln>
        </p:spPr>
      </p:cxnSp>
      <p:sp>
        <p:nvSpPr>
          <p:cNvPr id="4" name="TextBox 3">
            <a:extLst>
              <a:ext uri="{FF2B5EF4-FFF2-40B4-BE49-F238E27FC236}">
                <a16:creationId xmlns:a16="http://schemas.microsoft.com/office/drawing/2014/main" id="{F1A63562-B84E-B861-182B-E832C5E6B121}"/>
              </a:ext>
            </a:extLst>
          </p:cNvPr>
          <p:cNvSpPr txBox="1"/>
          <p:nvPr/>
        </p:nvSpPr>
        <p:spPr>
          <a:xfrm>
            <a:off x="3274135" y="323295"/>
            <a:ext cx="2297106"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Conclusion</a:t>
            </a:r>
          </a:p>
        </p:txBody>
      </p:sp>
      <p:sp>
        <p:nvSpPr>
          <p:cNvPr id="5" name="TextBox 4">
            <a:extLst>
              <a:ext uri="{FF2B5EF4-FFF2-40B4-BE49-F238E27FC236}">
                <a16:creationId xmlns:a16="http://schemas.microsoft.com/office/drawing/2014/main" id="{81D09A75-603C-4486-1236-1150A58D28BF}"/>
              </a:ext>
            </a:extLst>
          </p:cNvPr>
          <p:cNvSpPr txBox="1"/>
          <p:nvPr/>
        </p:nvSpPr>
        <p:spPr>
          <a:xfrm>
            <a:off x="483801" y="1940808"/>
            <a:ext cx="8088198" cy="1261884"/>
          </a:xfrm>
          <a:prstGeom prst="rect">
            <a:avLst/>
          </a:prstGeom>
          <a:noFill/>
        </p:spPr>
        <p:txBody>
          <a:bodyPr wrap="square" rtlCol="0">
            <a:spAutoFit/>
          </a:bodyPr>
          <a:lstStyle/>
          <a:p>
            <a:r>
              <a:rPr lang="en-IN" sz="1600" dirty="0">
                <a:solidFill>
                  <a:schemeClr val="tx1"/>
                </a:solidFill>
                <a:effectLst/>
                <a:latin typeface="Times New Roman" panose="02020603050405020304" pitchFamily="18" charset="0"/>
                <a:cs typeface="Times New Roman" panose="02020603050405020304" pitchFamily="18" charset="0"/>
              </a:rPr>
              <a:t>In conclusion, web development is the process of creating and maintaining websites and web applications that are essential for modern businesses to establish an online presence and reach a wider audience.</a:t>
            </a:r>
          </a:p>
          <a:p>
            <a:br>
              <a:rPr lang="en-IN" dirty="0"/>
            </a:br>
            <a:endParaRPr lang="en-US" dirty="0"/>
          </a:p>
        </p:txBody>
      </p:sp>
    </p:spTree>
    <p:extLst>
      <p:ext uri="{BB962C8B-B14F-4D97-AF65-F5344CB8AC3E}">
        <p14:creationId xmlns:p14="http://schemas.microsoft.com/office/powerpoint/2010/main" val="42748146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13F3BD-2E5B-ACB5-E0A5-2FBA95A8BC24}"/>
              </a:ext>
            </a:extLst>
          </p:cNvPr>
          <p:cNvSpPr txBox="1"/>
          <p:nvPr/>
        </p:nvSpPr>
        <p:spPr>
          <a:xfrm>
            <a:off x="3311004" y="2147101"/>
            <a:ext cx="2917920"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Thank You</a:t>
            </a:r>
          </a:p>
        </p:txBody>
      </p:sp>
      <p:cxnSp>
        <p:nvCxnSpPr>
          <p:cNvPr id="4" name="Google Shape;509;p41">
            <a:extLst>
              <a:ext uri="{FF2B5EF4-FFF2-40B4-BE49-F238E27FC236}">
                <a16:creationId xmlns:a16="http://schemas.microsoft.com/office/drawing/2014/main" id="{7BADF2D6-839E-8BE3-A1DE-D04F01164290}"/>
              </a:ext>
            </a:extLst>
          </p:cNvPr>
          <p:cNvCxnSpPr/>
          <p:nvPr/>
        </p:nvCxnSpPr>
        <p:spPr>
          <a:xfrm rot="10800000">
            <a:off x="2241900" y="2793432"/>
            <a:ext cx="4660200" cy="0"/>
          </a:xfrm>
          <a:prstGeom prst="straightConnector1">
            <a:avLst/>
          </a:prstGeom>
          <a:noFill/>
          <a:ln w="952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669692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44521E77-D4B3-250A-5B46-34940330D98A}"/>
              </a:ext>
            </a:extLst>
          </p:cNvPr>
          <p:cNvGraphicFramePr>
            <a:graphicFrameLocks noGrp="1"/>
          </p:cNvGraphicFramePr>
          <p:nvPr>
            <p:extLst>
              <p:ext uri="{D42A27DB-BD31-4B8C-83A1-F6EECF244321}">
                <p14:modId xmlns:p14="http://schemas.microsoft.com/office/powerpoint/2010/main" val="2862309684"/>
              </p:ext>
            </p:extLst>
          </p:nvPr>
        </p:nvGraphicFramePr>
        <p:xfrm>
          <a:off x="1857081" y="1482430"/>
          <a:ext cx="5564958" cy="3155556"/>
        </p:xfrm>
        <a:graphic>
          <a:graphicData uri="http://schemas.openxmlformats.org/drawingml/2006/table">
            <a:tbl>
              <a:tblPr firstRow="1" bandRow="1">
                <a:tableStyleId>{3B4B98B0-60AC-42C2-AFA5-B58CD77FA1E5}</a:tableStyleId>
              </a:tblPr>
              <a:tblGrid>
                <a:gridCol w="980388">
                  <a:extLst>
                    <a:ext uri="{9D8B030D-6E8A-4147-A177-3AD203B41FA5}">
                      <a16:colId xmlns:a16="http://schemas.microsoft.com/office/drawing/2014/main" val="1274331185"/>
                    </a:ext>
                  </a:extLst>
                </a:gridCol>
                <a:gridCol w="4584570">
                  <a:extLst>
                    <a:ext uri="{9D8B030D-6E8A-4147-A177-3AD203B41FA5}">
                      <a16:colId xmlns:a16="http://schemas.microsoft.com/office/drawing/2014/main" val="3415397932"/>
                    </a:ext>
                  </a:extLst>
                </a:gridCol>
              </a:tblGrid>
              <a:tr h="525926">
                <a:tc>
                  <a:txBody>
                    <a:bodyPr/>
                    <a:lstStyle/>
                    <a:p>
                      <a:pPr algn="ctr"/>
                      <a:r>
                        <a:rPr lang="en-US" sz="1600" dirty="0"/>
                        <a:t>1</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Introduction</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77038364"/>
                  </a:ext>
                </a:extLst>
              </a:tr>
              <a:tr h="525926">
                <a:tc>
                  <a:txBody>
                    <a:bodyPr/>
                    <a:lstStyle/>
                    <a:p>
                      <a:pPr algn="ctr"/>
                      <a:r>
                        <a:rPr lang="en-US" sz="1600" dirty="0"/>
                        <a:t>2</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Industrial Information</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50390616"/>
                  </a:ext>
                </a:extLst>
              </a:tr>
              <a:tr h="525926">
                <a:tc>
                  <a:txBody>
                    <a:bodyPr/>
                    <a:lstStyle/>
                    <a:p>
                      <a:pPr algn="ctr"/>
                      <a:r>
                        <a:rPr lang="en-US" sz="1600" dirty="0"/>
                        <a:t>3</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Company Information</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29079216"/>
                  </a:ext>
                </a:extLst>
              </a:tr>
              <a:tr h="525926">
                <a:tc>
                  <a:txBody>
                    <a:bodyPr/>
                    <a:lstStyle/>
                    <a:p>
                      <a:pPr algn="ctr"/>
                      <a:r>
                        <a:rPr lang="en-US" sz="1600" dirty="0"/>
                        <a:t>4</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My Internship Project</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61041876"/>
                  </a:ext>
                </a:extLst>
              </a:tr>
              <a:tr h="525926">
                <a:tc>
                  <a:txBody>
                    <a:bodyPr/>
                    <a:lstStyle/>
                    <a:p>
                      <a:pPr algn="ctr"/>
                      <a:r>
                        <a:rPr lang="en-US" sz="1600" dirty="0"/>
                        <a:t>5</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Work Sample</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404677"/>
                  </a:ext>
                </a:extLst>
              </a:tr>
              <a:tr h="525926">
                <a:tc>
                  <a:txBody>
                    <a:bodyPr/>
                    <a:lstStyle/>
                    <a:p>
                      <a:pPr algn="ctr"/>
                      <a:r>
                        <a:rPr lang="en-US" sz="1600" dirty="0"/>
                        <a:t>6</a:t>
                      </a:r>
                      <a:endParaRPr lang="en-US" sz="1600" dirty="0">
                        <a:latin typeface="Times New Roman" panose="02020603050405020304" pitchFamily="18" charset="0"/>
                        <a:cs typeface="Times New Roman" panose="02020603050405020304" pitchFamily="18" charset="0"/>
                      </a:endParaRPr>
                    </a:p>
                  </a:txBody>
                  <a:tcPr/>
                </a:tc>
                <a:tc>
                  <a:txBody>
                    <a:bodyPr/>
                    <a:lstStyle/>
                    <a:p>
                      <a:r>
                        <a:rPr lang="en-US" sz="1600" dirty="0"/>
                        <a:t>Conclusion</a:t>
                      </a: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16229137"/>
                  </a:ext>
                </a:extLst>
              </a:tr>
            </a:tbl>
          </a:graphicData>
        </a:graphic>
      </p:graphicFrame>
      <p:cxnSp>
        <p:nvCxnSpPr>
          <p:cNvPr id="4" name="Google Shape;509;p41">
            <a:extLst>
              <a:ext uri="{FF2B5EF4-FFF2-40B4-BE49-F238E27FC236}">
                <a16:creationId xmlns:a16="http://schemas.microsoft.com/office/drawing/2014/main" id="{7FC06C89-6372-A44D-E779-07A0267FD0B2}"/>
              </a:ext>
            </a:extLst>
          </p:cNvPr>
          <p:cNvCxnSpPr/>
          <p:nvPr/>
        </p:nvCxnSpPr>
        <p:spPr>
          <a:xfrm rot="10800000">
            <a:off x="2197800" y="908071"/>
            <a:ext cx="4660200" cy="0"/>
          </a:xfrm>
          <a:prstGeom prst="straightConnector1">
            <a:avLst/>
          </a:prstGeom>
          <a:noFill/>
          <a:ln w="9525" cap="flat" cmpd="sng">
            <a:solidFill>
              <a:schemeClr val="dk1"/>
            </a:solidFill>
            <a:prstDash val="solid"/>
            <a:round/>
            <a:headEnd type="none" w="med" len="med"/>
            <a:tailEnd type="none" w="med" len="med"/>
          </a:ln>
        </p:spPr>
      </p:cxnSp>
      <p:sp>
        <p:nvSpPr>
          <p:cNvPr id="5" name="TextBox 4">
            <a:extLst>
              <a:ext uri="{FF2B5EF4-FFF2-40B4-BE49-F238E27FC236}">
                <a16:creationId xmlns:a16="http://schemas.microsoft.com/office/drawing/2014/main" id="{A7FB42E6-2E22-6CC0-46D5-A206F6E72308}"/>
              </a:ext>
            </a:extLst>
          </p:cNvPr>
          <p:cNvSpPr txBox="1"/>
          <p:nvPr/>
        </p:nvSpPr>
        <p:spPr>
          <a:xfrm>
            <a:off x="3797323" y="239444"/>
            <a:ext cx="1461154" cy="646331"/>
          </a:xfrm>
          <a:prstGeom prst="rect">
            <a:avLst/>
          </a:prstGeom>
          <a:noFill/>
        </p:spPr>
        <p:txBody>
          <a:bodyPr wrap="square" rtlCol="0">
            <a:spAutoFit/>
          </a:bodyPr>
          <a:lstStyle/>
          <a:p>
            <a:r>
              <a:rPr lang="en-US" sz="3600" dirty="0">
                <a:latin typeface="Times New Roman" panose="02020603050405020304" pitchFamily="18" charset="0"/>
                <a:cs typeface="Times New Roman" panose="02020603050405020304" pitchFamily="18" charset="0"/>
              </a:rPr>
              <a:t>Index</a:t>
            </a:r>
          </a:p>
        </p:txBody>
      </p:sp>
    </p:spTree>
    <p:extLst>
      <p:ext uri="{BB962C8B-B14F-4D97-AF65-F5344CB8AC3E}">
        <p14:creationId xmlns:p14="http://schemas.microsoft.com/office/powerpoint/2010/main" val="3094396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1"/>
          <p:cNvSpPr txBox="1">
            <a:spLocks noGrp="1"/>
          </p:cNvSpPr>
          <p:nvPr>
            <p:ph type="title"/>
          </p:nvPr>
        </p:nvSpPr>
        <p:spPr>
          <a:xfrm>
            <a:off x="1947425" y="1457575"/>
            <a:ext cx="5249400" cy="75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Introduction</a:t>
            </a:r>
            <a:endParaRPr dirty="0">
              <a:latin typeface="Times New Roman" panose="02020603050405020304" pitchFamily="18" charset="0"/>
              <a:cs typeface="Times New Roman" panose="02020603050405020304" pitchFamily="18" charset="0"/>
            </a:endParaRPr>
          </a:p>
        </p:txBody>
      </p:sp>
      <p:sp>
        <p:nvSpPr>
          <p:cNvPr id="508" name="Google Shape;508;p41"/>
          <p:cNvSpPr txBox="1">
            <a:spLocks noGrp="1"/>
          </p:cNvSpPr>
          <p:nvPr>
            <p:ph type="subTitle" idx="1"/>
          </p:nvPr>
        </p:nvSpPr>
        <p:spPr>
          <a:xfrm>
            <a:off x="2008159" y="2808650"/>
            <a:ext cx="5249400" cy="130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b="0" i="0" u="none" strike="noStrike" dirty="0">
                <a:solidFill>
                  <a:schemeClr val="tx1"/>
                </a:solidFill>
                <a:effectLst/>
                <a:latin typeface="Söhne"/>
              </a:rPr>
              <a:t>Web development refers to the process of building and maintaining websites and web applications. It involves various disciplines such as front-end development, back-end development, and web design, which work together to create a functional and visually appealing website. </a:t>
            </a:r>
            <a:endParaRPr dirty="0">
              <a:solidFill>
                <a:schemeClr val="tx1"/>
              </a:solidFill>
            </a:endParaRPr>
          </a:p>
        </p:txBody>
      </p:sp>
      <p:cxnSp>
        <p:nvCxnSpPr>
          <p:cNvPr id="509" name="Google Shape;509;p41"/>
          <p:cNvCxnSpPr/>
          <p:nvPr/>
        </p:nvCxnSpPr>
        <p:spPr>
          <a:xfrm rot="10800000">
            <a:off x="2241900" y="2334850"/>
            <a:ext cx="4660200" cy="0"/>
          </a:xfrm>
          <a:prstGeom prst="straightConnector1">
            <a:avLst/>
          </a:prstGeom>
          <a:noFill/>
          <a:ln w="9525" cap="flat" cmpd="sng">
            <a:solidFill>
              <a:schemeClr val="dk1"/>
            </a:solidFill>
            <a:prstDash val="solid"/>
            <a:round/>
            <a:headEnd type="none" w="med" len="med"/>
            <a:tailEnd type="none" w="med" len="med"/>
          </a:ln>
        </p:spPr>
      </p:cxnSp>
      <p:grpSp>
        <p:nvGrpSpPr>
          <p:cNvPr id="513" name="Google Shape;513;p41"/>
          <p:cNvGrpSpPr/>
          <p:nvPr/>
        </p:nvGrpSpPr>
        <p:grpSpPr>
          <a:xfrm rot="5400000">
            <a:off x="6278600" y="-534709"/>
            <a:ext cx="4300610" cy="1105409"/>
            <a:chOff x="-87025" y="3954291"/>
            <a:chExt cx="4300610" cy="1105409"/>
          </a:xfrm>
        </p:grpSpPr>
        <p:sp>
          <p:nvSpPr>
            <p:cNvPr id="514" name="Google Shape;514;p41"/>
            <p:cNvSpPr/>
            <p:nvPr/>
          </p:nvSpPr>
          <p:spPr>
            <a:xfrm>
              <a:off x="-87025" y="4196000"/>
              <a:ext cx="3799500" cy="863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1"/>
            <p:cNvSpPr/>
            <p:nvPr/>
          </p:nvSpPr>
          <p:spPr>
            <a:xfrm>
              <a:off x="414085" y="3954291"/>
              <a:ext cx="3799500" cy="863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4" name="Google Shape;544;p43"/>
          <p:cNvSpPr txBox="1">
            <a:spLocks noGrp="1"/>
          </p:cNvSpPr>
          <p:nvPr>
            <p:ph type="title"/>
          </p:nvPr>
        </p:nvSpPr>
        <p:spPr>
          <a:xfrm>
            <a:off x="720000" y="544400"/>
            <a:ext cx="7704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Times New Roman" panose="02020603050405020304" pitchFamily="18" charset="0"/>
                <a:cs typeface="Times New Roman" panose="02020603050405020304" pitchFamily="18" charset="0"/>
              </a:rPr>
              <a:t>Industrial Information</a:t>
            </a:r>
            <a:endParaRPr dirty="0">
              <a:latin typeface="Times New Roman" panose="02020603050405020304" pitchFamily="18" charset="0"/>
              <a:cs typeface="Times New Roman" panose="02020603050405020304" pitchFamily="18" charset="0"/>
            </a:endParaRPr>
          </a:p>
        </p:txBody>
      </p:sp>
      <p:cxnSp>
        <p:nvCxnSpPr>
          <p:cNvPr id="545" name="Google Shape;545;p43"/>
          <p:cNvCxnSpPr/>
          <p:nvPr/>
        </p:nvCxnSpPr>
        <p:spPr>
          <a:xfrm rot="10800000">
            <a:off x="722050" y="1268050"/>
            <a:ext cx="7710300" cy="0"/>
          </a:xfrm>
          <a:prstGeom prst="straightConnector1">
            <a:avLst/>
          </a:prstGeom>
          <a:noFill/>
          <a:ln w="9525" cap="flat" cmpd="sng">
            <a:solidFill>
              <a:schemeClr val="dk1"/>
            </a:solidFill>
            <a:prstDash val="solid"/>
            <a:round/>
            <a:headEnd type="none" w="med" len="med"/>
            <a:tailEnd type="none" w="med" len="med"/>
          </a:ln>
        </p:spPr>
      </p:cxnSp>
      <p:sp>
        <p:nvSpPr>
          <p:cNvPr id="546" name="Google Shape;546;p43"/>
          <p:cNvSpPr/>
          <p:nvPr/>
        </p:nvSpPr>
        <p:spPr>
          <a:xfrm>
            <a:off x="-2119000" y="-1373746"/>
            <a:ext cx="3061800" cy="3061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2119000" y="848254"/>
            <a:ext cx="3061800" cy="30618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 name="Table 7">
            <a:extLst>
              <a:ext uri="{FF2B5EF4-FFF2-40B4-BE49-F238E27FC236}">
                <a16:creationId xmlns:a16="http://schemas.microsoft.com/office/drawing/2014/main" id="{7C3EC4E3-0DE5-21B6-A1BE-574B3BC22E88}"/>
              </a:ext>
            </a:extLst>
          </p:cNvPr>
          <p:cNvGraphicFramePr>
            <a:graphicFrameLocks noGrp="1"/>
          </p:cNvGraphicFramePr>
          <p:nvPr>
            <p:extLst>
              <p:ext uri="{D42A27DB-BD31-4B8C-83A1-F6EECF244321}">
                <p14:modId xmlns:p14="http://schemas.microsoft.com/office/powerpoint/2010/main" val="3418169155"/>
              </p:ext>
            </p:extLst>
          </p:nvPr>
        </p:nvGraphicFramePr>
        <p:xfrm>
          <a:off x="1524000" y="1617873"/>
          <a:ext cx="6096000" cy="2962072"/>
        </p:xfrm>
        <a:graphic>
          <a:graphicData uri="http://schemas.openxmlformats.org/drawingml/2006/table">
            <a:tbl>
              <a:tblPr firstRow="1" bandRow="1">
                <a:tableStyleId>{8799B23B-EC83-4686-B30A-512413B5E67A}</a:tableStyleId>
              </a:tblPr>
              <a:tblGrid>
                <a:gridCol w="1605699">
                  <a:extLst>
                    <a:ext uri="{9D8B030D-6E8A-4147-A177-3AD203B41FA5}">
                      <a16:colId xmlns:a16="http://schemas.microsoft.com/office/drawing/2014/main" val="114975013"/>
                    </a:ext>
                  </a:extLst>
                </a:gridCol>
                <a:gridCol w="4490301">
                  <a:extLst>
                    <a:ext uri="{9D8B030D-6E8A-4147-A177-3AD203B41FA5}">
                      <a16:colId xmlns:a16="http://schemas.microsoft.com/office/drawing/2014/main" val="2729576646"/>
                    </a:ext>
                  </a:extLst>
                </a:gridCol>
              </a:tblGrid>
              <a:tr h="370259">
                <a:tc>
                  <a:txBody>
                    <a:bodyPr/>
                    <a:lstStyle/>
                    <a:p>
                      <a:pPr algn="l"/>
                      <a:r>
                        <a:rPr lang="en-US" dirty="0">
                          <a:latin typeface="Times New Roman" panose="02020603050405020304" pitchFamily="18" charset="0"/>
                          <a:cs typeface="Times New Roman" panose="02020603050405020304" pitchFamily="18" charset="0"/>
                        </a:rPr>
                        <a:t>Name</a:t>
                      </a:r>
                    </a:p>
                  </a:txBody>
                  <a:tcPr/>
                </a:tc>
                <a:tc>
                  <a:txBody>
                    <a:bodyPr/>
                    <a:lstStyle/>
                    <a:p>
                      <a:pPr algn="l"/>
                      <a:r>
                        <a:rPr lang="en-US" sz="1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Comtranse</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Technology </a:t>
                      </a:r>
                      <a:r>
                        <a:rPr lang="en-US" sz="1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Pvt.Ltd</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Kolhapur</a:t>
                      </a:r>
                      <a:r>
                        <a:rPr lang="en-IN" b="0" dirty="0">
                          <a:effectLst/>
                          <a:latin typeface="Times New Roman" panose="02020603050405020304" pitchFamily="18" charset="0"/>
                          <a:cs typeface="Times New Roman" panose="02020603050405020304" pitchFamily="18" charset="0"/>
                        </a:rPr>
                        <a:t> </a:t>
                      </a:r>
                      <a:endParaRPr lang="en-US"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8861175"/>
                  </a:ext>
                </a:extLst>
              </a:tr>
              <a:tr h="370259">
                <a:tc>
                  <a:txBody>
                    <a:bodyPr/>
                    <a:lstStyle/>
                    <a:p>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Director</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endParaRPr lang="en-US"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Miss. Trupti Gaikwad-</a:t>
                      </a:r>
                      <a:r>
                        <a:rPr lang="en-US" sz="1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Devane</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62043506"/>
                  </a:ext>
                </a:extLst>
              </a:tr>
              <a:tr h="370259">
                <a:tc>
                  <a:txBody>
                    <a:bodyPr/>
                    <a:lstStyle/>
                    <a:p>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Start up</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23 January 2023</a:t>
                      </a:r>
                      <a:endPar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4021515137"/>
                  </a:ext>
                </a:extLst>
              </a:tr>
              <a:tr h="370259">
                <a:tc>
                  <a:txBody>
                    <a:bodyPr/>
                    <a:lstStyle/>
                    <a:p>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Work</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endParaRPr lang="en-US"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UI and UX Development And Website Development</a:t>
                      </a:r>
                      <a:endPar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3399913625"/>
                  </a:ext>
                </a:extLst>
              </a:tr>
              <a:tr h="370259">
                <a:tc>
                  <a:txBody>
                    <a:bodyPr/>
                    <a:lstStyle/>
                    <a:p>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Turn Over</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5,00,000</a:t>
                      </a:r>
                      <a:endPar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215730514"/>
                  </a:ext>
                </a:extLst>
              </a:tr>
              <a:tr h="370259">
                <a:tc>
                  <a:txBody>
                    <a:bodyPr/>
                    <a:lstStyle/>
                    <a:p>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Best Project</a:t>
                      </a: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 </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Web Development</a:t>
                      </a:r>
                      <a:endPar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3441962213"/>
                  </a:ext>
                </a:extLst>
              </a:tr>
              <a:tr h="370259">
                <a:tc>
                  <a:txBody>
                    <a:bodyPr/>
                    <a:lstStyle/>
                    <a:p>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Training Date. </a:t>
                      </a:r>
                      <a:endParaRPr lang="en-US" dirty="0">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23 January 2023  To  08 February 2023 </a:t>
                      </a:r>
                      <a:endParaRPr lang="en-IN" sz="1400" b="0"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1717376491"/>
                  </a:ext>
                </a:extLst>
              </a:tr>
              <a:tr h="370259">
                <a:tc>
                  <a:txBody>
                    <a:bodyPr/>
                    <a:lstStyle/>
                    <a:p>
                      <a:r>
                        <a:rPr lang="en-US" sz="1400" b="1" i="0" u="none" strike="noStrike" cap="none" dirty="0">
                          <a:solidFill>
                            <a:schemeClr val="tx1"/>
                          </a:solidFill>
                          <a:effectLst/>
                          <a:latin typeface="Times New Roman" panose="02020603050405020304" pitchFamily="18" charset="0"/>
                          <a:ea typeface="+mn-ea"/>
                          <a:cs typeface="Times New Roman" panose="02020603050405020304" pitchFamily="18" charset="0"/>
                          <a:sym typeface="Arial"/>
                        </a:rPr>
                        <a:t>Site</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tc>
                  <a:txBody>
                    <a:bodyPr/>
                    <a:lstStyle/>
                    <a:p>
                      <a:r>
                        <a:rPr lang="en-US" sz="1400" b="0" i="0" u="none" strike="noStrike" cap="none" dirty="0" err="1">
                          <a:solidFill>
                            <a:schemeClr val="tx1"/>
                          </a:solidFill>
                          <a:effectLst/>
                          <a:latin typeface="Times New Roman" panose="02020603050405020304" pitchFamily="18" charset="0"/>
                          <a:ea typeface="+mn-ea"/>
                          <a:cs typeface="Times New Roman" panose="02020603050405020304" pitchFamily="18" charset="0"/>
                          <a:sym typeface="Arial"/>
                        </a:rPr>
                        <a:t>www.comtranse.in</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61463100"/>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3" name="Google Shape;553;p44"/>
          <p:cNvSpPr txBox="1">
            <a:spLocks noGrp="1"/>
          </p:cNvSpPr>
          <p:nvPr>
            <p:ph type="title"/>
          </p:nvPr>
        </p:nvSpPr>
        <p:spPr>
          <a:xfrm>
            <a:off x="720000" y="544400"/>
            <a:ext cx="7704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Times New Roman" panose="02020603050405020304" pitchFamily="18" charset="0"/>
                <a:cs typeface="Times New Roman" panose="02020603050405020304" pitchFamily="18" charset="0"/>
              </a:rPr>
              <a:t>Company Information</a:t>
            </a:r>
            <a:endParaRPr dirty="0">
              <a:latin typeface="Times New Roman" panose="02020603050405020304" pitchFamily="18" charset="0"/>
              <a:cs typeface="Times New Roman" panose="02020603050405020304" pitchFamily="18" charset="0"/>
            </a:endParaRPr>
          </a:p>
        </p:txBody>
      </p:sp>
      <p:cxnSp>
        <p:nvCxnSpPr>
          <p:cNvPr id="554" name="Google Shape;554;p44"/>
          <p:cNvCxnSpPr/>
          <p:nvPr/>
        </p:nvCxnSpPr>
        <p:spPr>
          <a:xfrm rot="10800000">
            <a:off x="722050" y="1268050"/>
            <a:ext cx="7710300" cy="0"/>
          </a:xfrm>
          <a:prstGeom prst="straightConnector1">
            <a:avLst/>
          </a:prstGeom>
          <a:noFill/>
          <a:ln w="9525" cap="flat" cmpd="sng">
            <a:solidFill>
              <a:schemeClr val="dk1"/>
            </a:solidFill>
            <a:prstDash val="solid"/>
            <a:round/>
            <a:headEnd type="none" w="med" len="med"/>
            <a:tailEnd type="none" w="med" len="med"/>
          </a:ln>
        </p:spPr>
      </p:cxnSp>
      <p:sp>
        <p:nvSpPr>
          <p:cNvPr id="555" name="Google Shape;555;p44"/>
          <p:cNvSpPr/>
          <p:nvPr/>
        </p:nvSpPr>
        <p:spPr>
          <a:xfrm>
            <a:off x="5694600" y="1508250"/>
            <a:ext cx="2832900" cy="2832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44"/>
          <p:cNvSpPr/>
          <p:nvPr/>
        </p:nvSpPr>
        <p:spPr>
          <a:xfrm>
            <a:off x="6144175" y="2740950"/>
            <a:ext cx="2832900" cy="2832900"/>
          </a:xfrm>
          <a:prstGeom prst="diamond">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 name="Table 4">
            <a:extLst>
              <a:ext uri="{FF2B5EF4-FFF2-40B4-BE49-F238E27FC236}">
                <a16:creationId xmlns:a16="http://schemas.microsoft.com/office/drawing/2014/main" id="{6B108881-6B19-D527-60EE-BCD2C754BFD7}"/>
              </a:ext>
            </a:extLst>
          </p:cNvPr>
          <p:cNvGraphicFramePr>
            <a:graphicFrameLocks noGrp="1"/>
          </p:cNvGraphicFramePr>
          <p:nvPr>
            <p:extLst>
              <p:ext uri="{D42A27DB-BD31-4B8C-83A1-F6EECF244321}">
                <p14:modId xmlns:p14="http://schemas.microsoft.com/office/powerpoint/2010/main" val="2503727584"/>
              </p:ext>
            </p:extLst>
          </p:nvPr>
        </p:nvGraphicFramePr>
        <p:xfrm>
          <a:off x="1524000" y="1508250"/>
          <a:ext cx="6096000" cy="3361100"/>
        </p:xfrm>
        <a:graphic>
          <a:graphicData uri="http://schemas.openxmlformats.org/drawingml/2006/table">
            <a:tbl>
              <a:tblPr firstRow="1" bandRow="1">
                <a:effectLst>
                  <a:outerShdw blurRad="50800" dist="38100" dir="2700000" algn="tl" rotWithShape="0">
                    <a:prstClr val="black">
                      <a:alpha val="40000"/>
                    </a:prstClr>
                  </a:outerShdw>
                </a:effectLst>
                <a:tableStyleId>{36E88E79-1E5C-4202-A9EB-E42F1823B5AC}</a:tableStyleId>
              </a:tblPr>
              <a:tblGrid>
                <a:gridCol w="1596272">
                  <a:extLst>
                    <a:ext uri="{9D8B030D-6E8A-4147-A177-3AD203B41FA5}">
                      <a16:colId xmlns:a16="http://schemas.microsoft.com/office/drawing/2014/main" val="4172021082"/>
                    </a:ext>
                  </a:extLst>
                </a:gridCol>
                <a:gridCol w="4499728">
                  <a:extLst>
                    <a:ext uri="{9D8B030D-6E8A-4147-A177-3AD203B41FA5}">
                      <a16:colId xmlns:a16="http://schemas.microsoft.com/office/drawing/2014/main" val="776830698"/>
                    </a:ext>
                  </a:extLst>
                </a:gridCol>
              </a:tblGrid>
              <a:tr h="369910">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Name</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slope"/>
                      <a:lightRig rig="flood" dir="t"/>
                    </a:cell3D>
                  </a:tcPr>
                </a:tc>
                <a:tc>
                  <a:txBody>
                    <a:bodyPr/>
                    <a:lstStyle/>
                    <a:p>
                      <a:r>
                        <a:rPr lang="en-US"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Comtranse</a:t>
                      </a: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Technology </a:t>
                      </a:r>
                      <a:r>
                        <a:rPr lang="en-US"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Pvt.Ltd</a:t>
                      </a: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Kolhapur</a:t>
                      </a:r>
                      <a:r>
                        <a:rPr lang="en-IN" b="0" dirty="0">
                          <a:effectLst/>
                          <a:latin typeface="Times New Roman" panose="02020603050405020304" pitchFamily="18" charset="0"/>
                          <a:cs typeface="Times New Roman" panose="02020603050405020304" pitchFamily="18" charset="0"/>
                        </a:rPr>
                        <a:t> </a:t>
                      </a:r>
                      <a:endParaRPr 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slope"/>
                      <a:lightRig rig="flood" dir="t"/>
                    </a:cell3D>
                  </a:tcPr>
                </a:tc>
                <a:extLst>
                  <a:ext uri="{0D108BD9-81ED-4DB2-BD59-A6C34878D82A}">
                    <a16:rowId xmlns:a16="http://schemas.microsoft.com/office/drawing/2014/main" val="74404602"/>
                  </a:ext>
                </a:extLst>
              </a:tr>
              <a:tr h="369910">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Address</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slope"/>
                      <a:lightRig rig="flood" dir="t"/>
                    </a:cell3D>
                  </a:tcPr>
                </a:tc>
                <a:tc>
                  <a:txBody>
                    <a:bodyPr/>
                    <a:lstStyle/>
                    <a:p>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NCC Bhavan Kolhapur, Near Shivaji University Gate no 8, Sky Ville Apartment Kolhapur. </a:t>
                      </a:r>
                      <a:r>
                        <a:rPr lang="en-US" sz="1400" b="0"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Pincode</a:t>
                      </a: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- 416008</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slope"/>
                      <a:lightRig rig="flood" dir="t"/>
                    </a:cell3D>
                  </a:tcPr>
                </a:tc>
                <a:extLst>
                  <a:ext uri="{0D108BD9-81ED-4DB2-BD59-A6C34878D82A}">
                    <a16:rowId xmlns:a16="http://schemas.microsoft.com/office/drawing/2014/main" val="2992940473"/>
                  </a:ext>
                </a:extLst>
              </a:tr>
              <a:tr h="369910">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Contact</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cell3D prstMaterial="dkEdge">
                      <a:bevel prst="slope"/>
                      <a:lightRig rig="flood" dir="t"/>
                    </a:cell3D>
                  </a:tcPr>
                </a:tc>
                <a:tc>
                  <a:txBody>
                    <a:bodyPr/>
                    <a:lstStyle/>
                    <a:p>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9623510789</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slope"/>
                      <a:lightRig rig="flood" dir="t"/>
                    </a:cell3D>
                  </a:tcPr>
                </a:tc>
                <a:extLst>
                  <a:ext uri="{0D108BD9-81ED-4DB2-BD59-A6C34878D82A}">
                    <a16:rowId xmlns:a16="http://schemas.microsoft.com/office/drawing/2014/main" val="3372781357"/>
                  </a:ext>
                </a:extLst>
              </a:tr>
              <a:tr h="369910">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About</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slope"/>
                      <a:lightRig rig="flood" dir="t"/>
                    </a:cell3D>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Comtranse</a:t>
                      </a:r>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Technology </a:t>
                      </a:r>
                      <a:r>
                        <a:rPr lang="en-US" sz="1400" b="1" i="0" u="none" strike="noStrike" cap="none" dirty="0" err="1">
                          <a:solidFill>
                            <a:srgbClr val="000000"/>
                          </a:solidFill>
                          <a:effectLst/>
                          <a:latin typeface="Times New Roman" panose="02020603050405020304" pitchFamily="18" charset="0"/>
                          <a:ea typeface="Arial"/>
                          <a:cs typeface="Times New Roman" panose="02020603050405020304" pitchFamily="18" charset="0"/>
                          <a:sym typeface="Arial"/>
                        </a:rPr>
                        <a:t>Pvt.Ltd</a:t>
                      </a:r>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Kolhapur</a:t>
                      </a:r>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 team of passionate people whose goal is to improve everyone's life through disruptive products. They build great products to solve business problems. Their products are designed for small to medium size companies willing to optimize their performance.</a:t>
                      </a:r>
                      <a:endParaRPr lang="en-IN"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endParaRPr>
                    </a:p>
                    <a:p>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slope"/>
                      <a:lightRig rig="flood" dir="t"/>
                    </a:cell3D>
                  </a:tcPr>
                </a:tc>
                <a:extLst>
                  <a:ext uri="{0D108BD9-81ED-4DB2-BD59-A6C34878D82A}">
                    <a16:rowId xmlns:a16="http://schemas.microsoft.com/office/drawing/2014/main" val="3702932360"/>
                  </a:ext>
                </a:extLst>
              </a:tr>
              <a:tr h="369910">
                <a:tc>
                  <a:txBody>
                    <a:bodyPr/>
                    <a:lstStyle/>
                    <a:p>
                      <a:r>
                        <a:rPr lang="en-US" sz="1400" b="1"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Services</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slope"/>
                      <a:lightRig rig="flood" dir="t"/>
                    </a:cell3D>
                  </a:tcPr>
                </a:tc>
                <a:tc>
                  <a:txBody>
                    <a:bodyPr/>
                    <a:lstStyle/>
                    <a:p>
                      <a:r>
                        <a:rPr lang="en-US" sz="1400" b="0" i="0" u="none" strike="noStrike" cap="none" dirty="0">
                          <a:solidFill>
                            <a:srgbClr val="000000"/>
                          </a:solidFill>
                          <a:effectLst/>
                          <a:latin typeface="Times New Roman" panose="02020603050405020304" pitchFamily="18" charset="0"/>
                          <a:ea typeface="Arial"/>
                          <a:cs typeface="Times New Roman" panose="02020603050405020304" pitchFamily="18" charset="0"/>
                          <a:sym typeface="Arial"/>
                        </a:rPr>
                        <a:t>Software Development, Web Development , Mobile App Development, And UI/UX Design</a:t>
                      </a:r>
                      <a:r>
                        <a:rPr lang="en-IN" dirty="0">
                          <a:effectLst/>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prst="slope"/>
                      <a:lightRig rig="flood" dir="t"/>
                    </a:cell3D>
                  </a:tcPr>
                </a:tc>
                <a:extLst>
                  <a:ext uri="{0D108BD9-81ED-4DB2-BD59-A6C34878D82A}">
                    <a16:rowId xmlns:a16="http://schemas.microsoft.com/office/drawing/2014/main" val="1836723181"/>
                  </a:ext>
                </a:extLst>
              </a:tr>
            </a:tbl>
          </a:graphicData>
        </a:graphic>
      </p:graphicFrame>
      <p:pic>
        <p:nvPicPr>
          <p:cNvPr id="6" name="Picture 5">
            <a:extLst>
              <a:ext uri="{FF2B5EF4-FFF2-40B4-BE49-F238E27FC236}">
                <a16:creationId xmlns:a16="http://schemas.microsoft.com/office/drawing/2014/main" id="{D065D55D-B49D-F1AF-CE08-3CD59B2403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48" y="171928"/>
            <a:ext cx="2187019" cy="3322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633A1BF-0CDB-F799-C4A9-D63B8C6EC265}"/>
              </a:ext>
            </a:extLst>
          </p:cNvPr>
          <p:cNvSpPr txBox="1"/>
          <p:nvPr/>
        </p:nvSpPr>
        <p:spPr>
          <a:xfrm>
            <a:off x="2624959" y="252350"/>
            <a:ext cx="4572000" cy="584775"/>
          </a:xfrm>
          <a:prstGeom prst="rect">
            <a:avLst/>
          </a:prstGeom>
          <a:noFill/>
        </p:spPr>
        <p:txBody>
          <a:bodyPr wrap="square">
            <a:spAutoFit/>
          </a:bodyPr>
          <a:lstStyle/>
          <a:p>
            <a:r>
              <a:rPr lang="en-US" sz="3200" dirty="0">
                <a:latin typeface="Times New Roman" panose="02020603050405020304" pitchFamily="18" charset="0"/>
                <a:cs typeface="Times New Roman" panose="02020603050405020304" pitchFamily="18" charset="0"/>
              </a:rPr>
              <a:t>My Internship Project</a:t>
            </a:r>
          </a:p>
        </p:txBody>
      </p:sp>
      <p:cxnSp>
        <p:nvCxnSpPr>
          <p:cNvPr id="5" name="Google Shape;509;p41">
            <a:extLst>
              <a:ext uri="{FF2B5EF4-FFF2-40B4-BE49-F238E27FC236}">
                <a16:creationId xmlns:a16="http://schemas.microsoft.com/office/drawing/2014/main" id="{C9A392A7-EB49-D7AE-C4F6-84DC7EC9E7A7}"/>
              </a:ext>
            </a:extLst>
          </p:cNvPr>
          <p:cNvCxnSpPr/>
          <p:nvPr/>
        </p:nvCxnSpPr>
        <p:spPr>
          <a:xfrm rot="10800000">
            <a:off x="2197800" y="908071"/>
            <a:ext cx="4660200" cy="0"/>
          </a:xfrm>
          <a:prstGeom prst="straightConnector1">
            <a:avLst/>
          </a:prstGeom>
          <a:noFill/>
          <a:ln w="9525" cap="flat" cmpd="sng">
            <a:solidFill>
              <a:schemeClr val="dk1"/>
            </a:solidFill>
            <a:prstDash val="solid"/>
            <a:round/>
            <a:headEnd type="none" w="med" len="med"/>
            <a:tailEnd type="none" w="med" len="med"/>
          </a:ln>
        </p:spPr>
      </p:cxnSp>
      <p:sp>
        <p:nvSpPr>
          <p:cNvPr id="6" name="TextBox 5">
            <a:extLst>
              <a:ext uri="{FF2B5EF4-FFF2-40B4-BE49-F238E27FC236}">
                <a16:creationId xmlns:a16="http://schemas.microsoft.com/office/drawing/2014/main" id="{E82A9A0E-A3C2-115F-DA78-EC60945E4D15}"/>
              </a:ext>
            </a:extLst>
          </p:cNvPr>
          <p:cNvSpPr txBox="1"/>
          <p:nvPr/>
        </p:nvSpPr>
        <p:spPr>
          <a:xfrm>
            <a:off x="867104" y="1314916"/>
            <a:ext cx="7843345" cy="3077766"/>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Web Development ?</a:t>
            </a:r>
          </a:p>
          <a:p>
            <a:endParaRPr lang="en-US" sz="1800" dirty="0">
              <a:latin typeface="Times New Roman" panose="02020603050405020304" pitchFamily="18" charset="0"/>
              <a:cs typeface="Times New Roman" panose="02020603050405020304" pitchFamily="18" charset="0"/>
            </a:endParaRPr>
          </a:p>
          <a:p>
            <a:endParaRPr lang="en-US" sz="1800" dirty="0">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0" i="0" u="none" strike="noStrike" dirty="0">
                <a:solidFill>
                  <a:schemeClr val="tx1"/>
                </a:solidFill>
                <a:effectLst/>
                <a:latin typeface="Times New Roman" panose="02020603050405020304" pitchFamily="18" charset="0"/>
                <a:cs typeface="Times New Roman" panose="02020603050405020304" pitchFamily="18" charset="0"/>
              </a:rPr>
              <a:t>Web development is the process of creating and maintaining websites and web applications.</a:t>
            </a:r>
          </a:p>
          <a:p>
            <a:pPr algn="l">
              <a:buFont typeface="Arial" panose="020B0604020202020204" pitchFamily="34" charset="0"/>
              <a:buChar char="•"/>
            </a:pPr>
            <a:r>
              <a:rPr lang="en-IN" b="0" i="0" u="none" strike="noStrike" dirty="0">
                <a:solidFill>
                  <a:schemeClr val="tx1"/>
                </a:solidFill>
                <a:effectLst/>
                <a:latin typeface="Times New Roman" panose="02020603050405020304" pitchFamily="18" charset="0"/>
                <a:cs typeface="Times New Roman" panose="02020603050405020304" pitchFamily="18" charset="0"/>
              </a:rPr>
              <a:t>It involves various technical and non-technical disciplines, such as front-end development, back-end development, web design, content creation, and website management.</a:t>
            </a:r>
          </a:p>
          <a:p>
            <a:pPr algn="l">
              <a:buFont typeface="Arial" panose="020B0604020202020204" pitchFamily="34" charset="0"/>
              <a:buChar char="•"/>
            </a:pPr>
            <a:r>
              <a:rPr lang="en-IN" b="0" i="0" u="none" strike="noStrike" dirty="0">
                <a:solidFill>
                  <a:schemeClr val="tx1"/>
                </a:solidFill>
                <a:effectLst/>
                <a:latin typeface="Times New Roman" panose="02020603050405020304" pitchFamily="18" charset="0"/>
                <a:cs typeface="Times New Roman" panose="02020603050405020304" pitchFamily="18" charset="0"/>
              </a:rPr>
              <a:t>Front-end development involves creating the user interface of a website, such as the layout, design, and interactive elements.</a:t>
            </a:r>
          </a:p>
          <a:p>
            <a:pPr algn="l">
              <a:buFont typeface="Arial" panose="020B0604020202020204" pitchFamily="34" charset="0"/>
              <a:buChar char="•"/>
            </a:pPr>
            <a:r>
              <a:rPr lang="en-IN" b="0" i="0" u="none" strike="noStrike" dirty="0">
                <a:solidFill>
                  <a:schemeClr val="tx1"/>
                </a:solidFill>
                <a:effectLst/>
                <a:latin typeface="Times New Roman" panose="02020603050405020304" pitchFamily="18" charset="0"/>
                <a:cs typeface="Times New Roman" panose="02020603050405020304" pitchFamily="18" charset="0"/>
              </a:rPr>
              <a:t>Back-end development focuses on creating server-side infrastructure and handling data management, such as setting up a server, database, and APIs.</a:t>
            </a:r>
          </a:p>
          <a:p>
            <a:pPr algn="l">
              <a:buFont typeface="Arial" panose="020B0604020202020204" pitchFamily="34" charset="0"/>
              <a:buChar char="•"/>
            </a:pPr>
            <a:r>
              <a:rPr lang="en-IN" b="0" i="0" u="none" strike="noStrike" dirty="0">
                <a:solidFill>
                  <a:schemeClr val="tx1"/>
                </a:solidFill>
                <a:effectLst/>
                <a:latin typeface="Times New Roman" panose="02020603050405020304" pitchFamily="18" charset="0"/>
                <a:cs typeface="Times New Roman" panose="02020603050405020304" pitchFamily="18" charset="0"/>
              </a:rPr>
              <a:t>Web design involves creating the visual layout of a website and optimizing it for user experience, such as choosing </a:t>
            </a:r>
            <a:r>
              <a:rPr lang="en-IN" b="0" i="0" u="none" strike="noStrike" dirty="0" err="1">
                <a:solidFill>
                  <a:schemeClr val="tx1"/>
                </a:solidFill>
                <a:effectLst/>
                <a:latin typeface="Times New Roman" panose="02020603050405020304" pitchFamily="18" charset="0"/>
                <a:cs typeface="Times New Roman" panose="02020603050405020304" pitchFamily="18" charset="0"/>
              </a:rPr>
              <a:t>color</a:t>
            </a:r>
            <a:r>
              <a:rPr lang="en-IN" b="0" i="0" u="none" strike="noStrike" dirty="0">
                <a:solidFill>
                  <a:schemeClr val="tx1"/>
                </a:solidFill>
                <a:effectLst/>
                <a:latin typeface="Times New Roman" panose="02020603050405020304" pitchFamily="18" charset="0"/>
                <a:cs typeface="Times New Roman" panose="02020603050405020304" pitchFamily="18" charset="0"/>
              </a:rPr>
              <a:t> schemes, fonts, and image placement.</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658691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A30CD5-C129-1DBE-5F3D-B7055971F28E}"/>
              </a:ext>
            </a:extLst>
          </p:cNvPr>
          <p:cNvSpPr txBox="1"/>
          <p:nvPr/>
        </p:nvSpPr>
        <p:spPr>
          <a:xfrm>
            <a:off x="354724" y="141890"/>
            <a:ext cx="8584324" cy="4124206"/>
          </a:xfrm>
          <a:prstGeom prst="rect">
            <a:avLst/>
          </a:prstGeom>
          <a:noFill/>
        </p:spPr>
        <p:txBody>
          <a:bodyPr wrap="square" rtlCol="0">
            <a:spAutoFit/>
          </a:bodyPr>
          <a:lstStyle/>
          <a:p>
            <a:r>
              <a:rPr lang="en-US" sz="1800" dirty="0"/>
              <a:t>UI And UX ?</a:t>
            </a:r>
          </a:p>
          <a:p>
            <a:endParaRPr lang="en-US" sz="2000" dirty="0"/>
          </a:p>
          <a:p>
            <a:endParaRPr lang="en-US" dirty="0"/>
          </a:p>
          <a:p>
            <a:pPr algn="l"/>
            <a:r>
              <a:rPr lang="en-IN" b="0" i="0" u="none" strike="noStrike" dirty="0">
                <a:solidFill>
                  <a:schemeClr val="tx1"/>
                </a:solidFill>
                <a:effectLst/>
                <a:latin typeface="Times New Roman" panose="02020603050405020304" pitchFamily="18" charset="0"/>
                <a:cs typeface="Times New Roman" panose="02020603050405020304" pitchFamily="18" charset="0"/>
              </a:rPr>
              <a:t>UI stands for User Interface, which refers to the visual design and layout of digital products such as websites, mobile apps, and software applications. It encompasses the </a:t>
            </a:r>
            <a:r>
              <a:rPr lang="en-IN" b="0" i="0" u="none" strike="noStrike" dirty="0" err="1">
                <a:solidFill>
                  <a:schemeClr val="tx1"/>
                </a:solidFill>
                <a:effectLst/>
                <a:latin typeface="Times New Roman" panose="02020603050405020304" pitchFamily="18" charset="0"/>
                <a:cs typeface="Times New Roman" panose="02020603050405020304" pitchFamily="18" charset="0"/>
              </a:rPr>
              <a:t>colors</a:t>
            </a:r>
            <a:r>
              <a:rPr lang="en-IN" b="0" i="0" u="none" strike="noStrike" dirty="0">
                <a:solidFill>
                  <a:schemeClr val="tx1"/>
                </a:solidFill>
                <a:effectLst/>
                <a:latin typeface="Times New Roman" panose="02020603050405020304" pitchFamily="18" charset="0"/>
                <a:cs typeface="Times New Roman" panose="02020603050405020304" pitchFamily="18" charset="0"/>
              </a:rPr>
              <a:t>, typography, icons, and other graphical elements that users interact with when using a digital product.</a:t>
            </a:r>
          </a:p>
          <a:p>
            <a:pPr algn="l"/>
            <a:endParaRPr lang="en-IN" b="0" i="0" u="none" strike="noStrike" dirty="0">
              <a:solidFill>
                <a:schemeClr val="tx1"/>
              </a:solidFill>
              <a:effectLst/>
              <a:latin typeface="Times New Roman" panose="02020603050405020304" pitchFamily="18" charset="0"/>
              <a:cs typeface="Times New Roman" panose="02020603050405020304" pitchFamily="18" charset="0"/>
            </a:endParaRPr>
          </a:p>
          <a:p>
            <a:pPr algn="l"/>
            <a:r>
              <a:rPr lang="en-IN" b="0" i="0" u="none" strike="noStrike" dirty="0">
                <a:solidFill>
                  <a:schemeClr val="tx1"/>
                </a:solidFill>
                <a:effectLst/>
                <a:latin typeface="Times New Roman" panose="02020603050405020304" pitchFamily="18" charset="0"/>
                <a:cs typeface="Times New Roman" panose="02020603050405020304" pitchFamily="18" charset="0"/>
              </a:rPr>
              <a:t>UX stands for User Experience, which refers to the overall experience a user has when interacting with a digital product. It includes everything from the ease of use and navigation to the emotional response that the product evokes in the user.</a:t>
            </a:r>
          </a:p>
          <a:p>
            <a:pPr algn="l"/>
            <a:endParaRPr lang="en-IN" b="0" i="0" u="none" strike="noStrike" dirty="0">
              <a:solidFill>
                <a:schemeClr val="tx1"/>
              </a:solidFill>
              <a:effectLst/>
              <a:latin typeface="Times New Roman" panose="02020603050405020304" pitchFamily="18" charset="0"/>
              <a:cs typeface="Times New Roman" panose="02020603050405020304" pitchFamily="18" charset="0"/>
            </a:endParaRPr>
          </a:p>
          <a:p>
            <a:pPr algn="l"/>
            <a:r>
              <a:rPr lang="en-IN" b="0" i="0" u="none" strike="noStrike" dirty="0">
                <a:solidFill>
                  <a:schemeClr val="tx1"/>
                </a:solidFill>
                <a:effectLst/>
                <a:latin typeface="Times New Roman" panose="02020603050405020304" pitchFamily="18" charset="0"/>
                <a:cs typeface="Times New Roman" panose="02020603050405020304" pitchFamily="18" charset="0"/>
              </a:rPr>
              <a:t>While UI and UX are often used interchangeably, they are distinct concepts that work together to create a successful digital product. UI focuses on the aesthetics and functionality of the product, while UX focuses on the overall user experience, including how easy the product is to use and how well it meets the user's needs.</a:t>
            </a:r>
          </a:p>
          <a:p>
            <a:pPr algn="l"/>
            <a:endParaRPr lang="en-IN" b="0" i="0" u="none" strike="noStrike" dirty="0">
              <a:solidFill>
                <a:schemeClr val="tx1"/>
              </a:solidFill>
              <a:effectLst/>
              <a:latin typeface="Times New Roman" panose="02020603050405020304" pitchFamily="18" charset="0"/>
              <a:cs typeface="Times New Roman" panose="02020603050405020304" pitchFamily="18" charset="0"/>
            </a:endParaRPr>
          </a:p>
          <a:p>
            <a:pPr algn="l"/>
            <a:r>
              <a:rPr lang="en-IN" b="0" i="0" u="none" strike="noStrike" dirty="0">
                <a:solidFill>
                  <a:schemeClr val="tx1"/>
                </a:solidFill>
                <a:effectLst/>
                <a:latin typeface="Times New Roman" panose="02020603050405020304" pitchFamily="18" charset="0"/>
                <a:cs typeface="Times New Roman" panose="02020603050405020304" pitchFamily="18" charset="0"/>
              </a:rPr>
              <a:t>In summary, UI is about the look and feel of a digital product, while UX is about the overall user experience of that product. Both UI and UX are essential to creating a successful digital product that users enjoy and find easy to use.</a:t>
            </a:r>
          </a:p>
          <a:p>
            <a:endParaRPr lang="en-US" dirty="0"/>
          </a:p>
        </p:txBody>
      </p:sp>
    </p:spTree>
    <p:extLst>
      <p:ext uri="{BB962C8B-B14F-4D97-AF65-F5344CB8AC3E}">
        <p14:creationId xmlns:p14="http://schemas.microsoft.com/office/powerpoint/2010/main" val="2705950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C35DC0-506E-272E-09A9-6E30D9BCEA09}"/>
              </a:ext>
            </a:extLst>
          </p:cNvPr>
          <p:cNvSpPr txBox="1"/>
          <p:nvPr/>
        </p:nvSpPr>
        <p:spPr>
          <a:xfrm>
            <a:off x="331076" y="307428"/>
            <a:ext cx="8332075"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HTML, CSS, And JavaScript ?</a:t>
            </a:r>
          </a:p>
        </p:txBody>
      </p:sp>
      <p:sp>
        <p:nvSpPr>
          <p:cNvPr id="4" name="TextBox 3">
            <a:extLst>
              <a:ext uri="{FF2B5EF4-FFF2-40B4-BE49-F238E27FC236}">
                <a16:creationId xmlns:a16="http://schemas.microsoft.com/office/drawing/2014/main" id="{2F948DBD-1FF5-BC02-3809-A64FCB0921EF}"/>
              </a:ext>
            </a:extLst>
          </p:cNvPr>
          <p:cNvSpPr txBox="1"/>
          <p:nvPr/>
        </p:nvSpPr>
        <p:spPr>
          <a:xfrm>
            <a:off x="331076" y="742265"/>
            <a:ext cx="8473965" cy="2462213"/>
          </a:xfrm>
          <a:prstGeom prst="rect">
            <a:avLst/>
          </a:prstGeom>
          <a:noFill/>
        </p:spPr>
        <p:txBody>
          <a:bodyPr wrap="square" rtlCol="0">
            <a:spAutoFit/>
          </a:bodyPr>
          <a:lstStyle/>
          <a:p>
            <a:r>
              <a:rPr lang="en-IN" b="0" i="0" u="none" strike="noStrike" dirty="0">
                <a:solidFill>
                  <a:schemeClr val="tx1"/>
                </a:solidFill>
                <a:effectLst/>
                <a:latin typeface="Times New Roman" panose="02020603050405020304" pitchFamily="18" charset="0"/>
                <a:cs typeface="Times New Roman" panose="02020603050405020304" pitchFamily="18" charset="0"/>
              </a:rPr>
              <a:t>HTML stands for Hypertext Markup Language and is used to create and structure the content of web pages. It uses tags to define different elements of a web page, such as headings, paragraphs, images, and links. HTML provides the foundation for building web pages and is an essential part of web development.</a:t>
            </a:r>
          </a:p>
          <a:p>
            <a:endParaRPr lang="en-IN" dirty="0">
              <a:solidFill>
                <a:schemeClr val="tx1"/>
              </a:solidFill>
              <a:latin typeface="Times New Roman" panose="02020603050405020304" pitchFamily="18" charset="0"/>
              <a:cs typeface="Times New Roman" panose="02020603050405020304" pitchFamily="18" charset="0"/>
            </a:endParaRPr>
          </a:p>
          <a:p>
            <a:r>
              <a:rPr lang="en-IN" b="0" i="0" u="none" strike="noStrike" dirty="0">
                <a:solidFill>
                  <a:schemeClr val="tx1"/>
                </a:solidFill>
                <a:effectLst/>
                <a:latin typeface="Times New Roman" panose="02020603050405020304" pitchFamily="18" charset="0"/>
                <a:cs typeface="Times New Roman" panose="02020603050405020304" pitchFamily="18" charset="0"/>
              </a:rPr>
              <a:t>CSS stands for Cascading Style Sheets and is used to style and format web pages created with HTML. It defines the visual appearance of web page elements, such as fonts, </a:t>
            </a:r>
            <a:r>
              <a:rPr lang="en-IN" b="0" i="0" u="none" strike="noStrike" dirty="0" err="1">
                <a:solidFill>
                  <a:schemeClr val="tx1"/>
                </a:solidFill>
                <a:effectLst/>
                <a:latin typeface="Times New Roman" panose="02020603050405020304" pitchFamily="18" charset="0"/>
                <a:cs typeface="Times New Roman" panose="02020603050405020304" pitchFamily="18" charset="0"/>
              </a:rPr>
              <a:t>colors</a:t>
            </a:r>
            <a:r>
              <a:rPr lang="en-IN" b="0" i="0" u="none" strike="noStrike" dirty="0">
                <a:solidFill>
                  <a:schemeClr val="tx1"/>
                </a:solidFill>
                <a:effectLst/>
                <a:latin typeface="Times New Roman" panose="02020603050405020304" pitchFamily="18" charset="0"/>
                <a:cs typeface="Times New Roman" panose="02020603050405020304" pitchFamily="18" charset="0"/>
              </a:rPr>
              <a:t>, layout, and spacing. </a:t>
            </a:r>
          </a:p>
          <a:p>
            <a:endParaRPr lang="en-IN" dirty="0">
              <a:solidFill>
                <a:schemeClr val="tx1"/>
              </a:solidFill>
              <a:latin typeface="Times New Roman" panose="02020603050405020304" pitchFamily="18" charset="0"/>
              <a:cs typeface="Times New Roman" panose="02020603050405020304" pitchFamily="18" charset="0"/>
            </a:endParaRPr>
          </a:p>
          <a:p>
            <a:r>
              <a:rPr lang="en-IN" b="0" i="0" u="none" strike="noStrike" dirty="0">
                <a:solidFill>
                  <a:schemeClr val="tx1"/>
                </a:solidFill>
                <a:effectLst/>
                <a:latin typeface="Times New Roman" panose="02020603050405020304" pitchFamily="18" charset="0"/>
                <a:cs typeface="Times New Roman" panose="02020603050405020304" pitchFamily="18" charset="0"/>
              </a:rPr>
              <a:t>JavaScript is a programming language used for frontend web development that allows web developers to create interactive and dynamic elements on a web page. It runs on the client-side, meaning it is executed by the user's web browser, and can be used to create animations, pop-ups, forms, and other interactive elements that enhance the user experience of a website.</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D1F9CA4-5BE4-3575-F3C4-DE152E9B4D43}"/>
              </a:ext>
            </a:extLst>
          </p:cNvPr>
          <p:cNvPicPr>
            <a:picLocks noChangeAspect="1"/>
          </p:cNvPicPr>
          <p:nvPr/>
        </p:nvPicPr>
        <p:blipFill>
          <a:blip r:embed="rId2"/>
          <a:stretch>
            <a:fillRect/>
          </a:stretch>
        </p:blipFill>
        <p:spPr>
          <a:xfrm>
            <a:off x="2786882" y="2673901"/>
            <a:ext cx="3733800" cy="2692400"/>
          </a:xfrm>
          <a:prstGeom prst="rect">
            <a:avLst/>
          </a:prstGeom>
        </p:spPr>
      </p:pic>
      <p:sp>
        <p:nvSpPr>
          <p:cNvPr id="9" name="TextBox 8">
            <a:extLst>
              <a:ext uri="{FF2B5EF4-FFF2-40B4-BE49-F238E27FC236}">
                <a16:creationId xmlns:a16="http://schemas.microsoft.com/office/drawing/2014/main" id="{FEA172E8-723C-F1AB-B6D1-341E734DBE49}"/>
              </a:ext>
            </a:extLst>
          </p:cNvPr>
          <p:cNvSpPr txBox="1"/>
          <p:nvPr/>
        </p:nvSpPr>
        <p:spPr>
          <a:xfrm>
            <a:off x="3152114" y="4681485"/>
            <a:ext cx="756745" cy="307428"/>
          </a:xfrm>
          <a:prstGeom prst="rect">
            <a:avLst/>
          </a:prstGeom>
          <a:noFill/>
        </p:spPr>
        <p:txBody>
          <a:bodyPr wrap="square" rtlCol="0">
            <a:spAutoFit/>
          </a:bodyPr>
          <a:lstStyle/>
          <a:p>
            <a:r>
              <a:rPr lang="en-US" dirty="0"/>
              <a:t>HTML</a:t>
            </a:r>
          </a:p>
        </p:txBody>
      </p:sp>
      <p:sp>
        <p:nvSpPr>
          <p:cNvPr id="10" name="TextBox 9">
            <a:extLst>
              <a:ext uri="{FF2B5EF4-FFF2-40B4-BE49-F238E27FC236}">
                <a16:creationId xmlns:a16="http://schemas.microsoft.com/office/drawing/2014/main" id="{4C97CC56-C1BE-0B15-F5A2-2D860DB3A712}"/>
              </a:ext>
            </a:extLst>
          </p:cNvPr>
          <p:cNvSpPr txBox="1"/>
          <p:nvPr/>
        </p:nvSpPr>
        <p:spPr>
          <a:xfrm>
            <a:off x="4158973" y="4681834"/>
            <a:ext cx="1103587" cy="307777"/>
          </a:xfrm>
          <a:prstGeom prst="rect">
            <a:avLst/>
          </a:prstGeom>
          <a:noFill/>
        </p:spPr>
        <p:txBody>
          <a:bodyPr wrap="square" rtlCol="0">
            <a:spAutoFit/>
          </a:bodyPr>
          <a:lstStyle/>
          <a:p>
            <a:r>
              <a:rPr lang="en-US" dirty="0"/>
              <a:t>JavaScript</a:t>
            </a:r>
          </a:p>
        </p:txBody>
      </p:sp>
      <p:sp>
        <p:nvSpPr>
          <p:cNvPr id="11" name="TextBox 10">
            <a:extLst>
              <a:ext uri="{FF2B5EF4-FFF2-40B4-BE49-F238E27FC236}">
                <a16:creationId xmlns:a16="http://schemas.microsoft.com/office/drawing/2014/main" id="{DDBB72FC-06A2-6DB3-2386-5B25D0FEBECB}"/>
              </a:ext>
            </a:extLst>
          </p:cNvPr>
          <p:cNvSpPr txBox="1"/>
          <p:nvPr/>
        </p:nvSpPr>
        <p:spPr>
          <a:xfrm>
            <a:off x="5566865" y="4681485"/>
            <a:ext cx="993227" cy="307777"/>
          </a:xfrm>
          <a:prstGeom prst="rect">
            <a:avLst/>
          </a:prstGeom>
          <a:noFill/>
        </p:spPr>
        <p:txBody>
          <a:bodyPr wrap="square" rtlCol="0">
            <a:spAutoFit/>
          </a:bodyPr>
          <a:lstStyle/>
          <a:p>
            <a:r>
              <a:rPr lang="en-US" dirty="0"/>
              <a:t>CSS</a:t>
            </a:r>
          </a:p>
        </p:txBody>
      </p:sp>
    </p:spTree>
    <p:extLst>
      <p:ext uri="{BB962C8B-B14F-4D97-AF65-F5344CB8AC3E}">
        <p14:creationId xmlns:p14="http://schemas.microsoft.com/office/powerpoint/2010/main" val="2570864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958EC9-B074-A5CA-0E5E-05F6AD5E3903}"/>
              </a:ext>
            </a:extLst>
          </p:cNvPr>
          <p:cNvSpPr txBox="1"/>
          <p:nvPr/>
        </p:nvSpPr>
        <p:spPr>
          <a:xfrm>
            <a:off x="378373" y="275896"/>
            <a:ext cx="3633952" cy="369332"/>
          </a:xfrm>
          <a:prstGeom prst="rect">
            <a:avLst/>
          </a:prstGeom>
          <a:noFill/>
        </p:spPr>
        <p:txBody>
          <a:bodyPr wrap="square" rtlCol="0">
            <a:spAutoFit/>
          </a:bodyPr>
          <a:lstStyle/>
          <a:p>
            <a:r>
              <a:rPr lang="en-US" sz="1800" dirty="0"/>
              <a:t>What is Bootstrap ?</a:t>
            </a:r>
          </a:p>
        </p:txBody>
      </p:sp>
      <p:sp>
        <p:nvSpPr>
          <p:cNvPr id="4" name="TextBox 3">
            <a:extLst>
              <a:ext uri="{FF2B5EF4-FFF2-40B4-BE49-F238E27FC236}">
                <a16:creationId xmlns:a16="http://schemas.microsoft.com/office/drawing/2014/main" id="{36CFE968-F1B8-F741-8185-B67F78651674}"/>
              </a:ext>
            </a:extLst>
          </p:cNvPr>
          <p:cNvSpPr txBox="1"/>
          <p:nvPr/>
        </p:nvSpPr>
        <p:spPr>
          <a:xfrm>
            <a:off x="461141" y="1032641"/>
            <a:ext cx="8221718" cy="1384995"/>
          </a:xfrm>
          <a:prstGeom prst="rect">
            <a:avLst/>
          </a:prstGeom>
          <a:noFill/>
        </p:spPr>
        <p:txBody>
          <a:bodyPr wrap="square" rtlCol="0">
            <a:spAutoFit/>
          </a:bodyPr>
          <a:lstStyle/>
          <a:p>
            <a:r>
              <a:rPr lang="en-IN" b="0" i="0" u="none" strike="noStrike" dirty="0">
                <a:solidFill>
                  <a:schemeClr val="tx1"/>
                </a:solidFill>
                <a:effectLst/>
                <a:latin typeface="Times New Roman" panose="02020603050405020304" pitchFamily="18" charset="0"/>
                <a:cs typeface="Times New Roman" panose="02020603050405020304" pitchFamily="18" charset="0"/>
              </a:rPr>
              <a:t>Bootstrap is a popular front-end development framework used to build responsive, mobile-first websites and web applications. It includes pre-designed HTML, CSS, and JavaScript templates and components, such as forms, buttons, navigation bars, and modals, that can be easily integrated into a web project. Bootstrap simplifies the web development process by providing a flexible and customizable platform that can be used to create modern, professional-looking websites quickly and efficiently. It is open-source and free to use, making it accessible to developers of all skill levels.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2BAFD02-C378-EC2D-1F2E-5FE7BE049275}"/>
              </a:ext>
            </a:extLst>
          </p:cNvPr>
          <p:cNvPicPr>
            <a:picLocks noChangeAspect="1"/>
          </p:cNvPicPr>
          <p:nvPr/>
        </p:nvPicPr>
        <p:blipFill>
          <a:blip r:embed="rId2"/>
          <a:stretch>
            <a:fillRect/>
          </a:stretch>
        </p:blipFill>
        <p:spPr>
          <a:xfrm>
            <a:off x="2444750" y="2417636"/>
            <a:ext cx="4254500" cy="2362200"/>
          </a:xfrm>
          <a:prstGeom prst="rect">
            <a:avLst/>
          </a:prstGeom>
        </p:spPr>
      </p:pic>
    </p:spTree>
    <p:extLst>
      <p:ext uri="{BB962C8B-B14F-4D97-AF65-F5344CB8AC3E}">
        <p14:creationId xmlns:p14="http://schemas.microsoft.com/office/powerpoint/2010/main" val="3055149303"/>
      </p:ext>
    </p:extLst>
  </p:cSld>
  <p:clrMapOvr>
    <a:masterClrMapping/>
  </p:clrMapOvr>
</p:sld>
</file>

<file path=ppt/theme/theme1.xml><?xml version="1.0" encoding="utf-8"?>
<a:theme xmlns:a="http://schemas.openxmlformats.org/drawingml/2006/main" name="2023 Business Bucket List by Slidesgo">
  <a:themeElements>
    <a:clrScheme name="Simple Light">
      <a:dk1>
        <a:srgbClr val="000000"/>
      </a:dk1>
      <a:lt1>
        <a:srgbClr val="FFFFFF"/>
      </a:lt1>
      <a:dk2>
        <a:srgbClr val="F4EDDA"/>
      </a:dk2>
      <a:lt2>
        <a:srgbClr val="F5E8C4"/>
      </a:lt2>
      <a:accent1>
        <a:srgbClr val="D3C5A3"/>
      </a:accent1>
      <a:accent2>
        <a:srgbClr val="B1AFE2"/>
      </a:accent2>
      <a:accent3>
        <a:srgbClr val="8E88BE"/>
      </a:accent3>
      <a:accent4>
        <a:srgbClr val="676494"/>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851</Words>
  <Application>Microsoft Macintosh PowerPoint</Application>
  <PresentationFormat>On-screen Show (16:9)</PresentationFormat>
  <Paragraphs>79</Paragraphs>
  <Slides>15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Söhne</vt:lpstr>
      <vt:lpstr>Bebas Neue</vt:lpstr>
      <vt:lpstr>Nunito</vt:lpstr>
      <vt:lpstr>Baskervville</vt:lpstr>
      <vt:lpstr>Arial</vt:lpstr>
      <vt:lpstr>Times New Roman</vt:lpstr>
      <vt:lpstr>2023 Business Bucket List by Slidesgo</vt:lpstr>
      <vt:lpstr>PowerPoint Presentation</vt:lpstr>
      <vt:lpstr>PowerPoint Presentation</vt:lpstr>
      <vt:lpstr>Introduction</vt:lpstr>
      <vt:lpstr>Industrial Information</vt:lpstr>
      <vt:lpstr>Company Information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Microsoft Office User</cp:lastModifiedBy>
  <cp:revision>1</cp:revision>
  <dcterms:modified xsi:type="dcterms:W3CDTF">2023-03-23T18:16:34Z</dcterms:modified>
</cp:coreProperties>
</file>